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52" r:id="rId3"/>
    <p:sldMasterId id="2147483808" r:id="rId4"/>
    <p:sldMasterId id="2147483820" r:id="rId5"/>
  </p:sldMasterIdLst>
  <p:notesMasterIdLst>
    <p:notesMasterId r:id="rId31"/>
  </p:notesMasterIdLst>
  <p:sldIdLst>
    <p:sldId id="494" r:id="rId6"/>
    <p:sldId id="425" r:id="rId7"/>
    <p:sldId id="493" r:id="rId8"/>
    <p:sldId id="481" r:id="rId9"/>
    <p:sldId id="283" r:id="rId10"/>
    <p:sldId id="499" r:id="rId11"/>
    <p:sldId id="274" r:id="rId12"/>
    <p:sldId id="500" r:id="rId13"/>
    <p:sldId id="495" r:id="rId14"/>
    <p:sldId id="258" r:id="rId15"/>
    <p:sldId id="259" r:id="rId16"/>
    <p:sldId id="260" r:id="rId17"/>
    <p:sldId id="261" r:id="rId18"/>
    <p:sldId id="262" r:id="rId19"/>
    <p:sldId id="263" r:id="rId20"/>
    <p:sldId id="506" r:id="rId21"/>
    <p:sldId id="496" r:id="rId22"/>
    <p:sldId id="497" r:id="rId23"/>
    <p:sldId id="501" r:id="rId24"/>
    <p:sldId id="502" r:id="rId25"/>
    <p:sldId id="503" r:id="rId26"/>
    <p:sldId id="504" r:id="rId27"/>
    <p:sldId id="431" r:id="rId28"/>
    <p:sldId id="432" r:id="rId29"/>
    <p:sldId id="505"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5686" autoAdjust="0"/>
  </p:normalViewPr>
  <p:slideViewPr>
    <p:cSldViewPr snapToGrid="0" snapToObjects="1">
      <p:cViewPr varScale="1">
        <p:scale>
          <a:sx n="67" d="100"/>
          <a:sy n="67" d="100"/>
        </p:scale>
        <p:origin x="163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14/08/2023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a:t>
            </a: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10: </a:t>
            </a:r>
            <a:r>
              <a:rPr lang="en-US" dirty="0"/>
              <a:t>Moses had a very clever big sister.  She looked out of her window. When the soldiers came the family hid the baby and prayed that God would keep him safe.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dirty="0"/>
              <a:t>Soon their baby was too big to hide. His mother made a special little bed, in a basket, to float the baby down the river Nile, to a safe place. ‘God will look after him,’ she said.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12: </a:t>
            </a:r>
            <a:r>
              <a:rPr lang="en-US" dirty="0"/>
              <a:t>She tucked him in the bed and he fell fast asleep. ‘God keep our baby safe,’ she prayed. Miriam, his sister, watched nearby. Then the baby began to cry.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13: </a:t>
            </a:r>
            <a:r>
              <a:rPr lang="en-US" dirty="0"/>
              <a:t>Miriam saw a Princess come down to the river. The Princess found the baby and she loved him. ‘I will call him Moses,’ she said, ‘but I need someone to help me look after him.’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14: </a:t>
            </a:r>
            <a:r>
              <a:rPr lang="en-US" dirty="0"/>
              <a:t>The Princess saw Miriam and sent her to find a lady to feed the hungry baby. Miriam ran home to get her mother and said, ‘The Princess needs you to look after the baby!’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15: </a:t>
            </a:r>
            <a:r>
              <a:rPr lang="en-US" dirty="0"/>
              <a:t>When he was bigger Moses went to live with the Princess, in King Pharaoh's Palace. Moses always loved God with all his heart and knew that God had kept him safe. Just as God had had a plan for Joseph’s life, he had an even bigger plan for Moses.</a:t>
            </a:r>
          </a:p>
          <a:p>
            <a:pPr lvl="0"/>
            <a:r>
              <a:rPr lang="en-US" dirty="0"/>
              <a:t>But what other adventures would lie ahead, and where would they take him?.....[add your own cliffhanger sound effects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Slide 16: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term, we are going to journey with Moses wherever God takes him. He is an important character in God’s big story and would become one of the greatest leaders of God’s people. The journey that God’s people go on in this story shapes the whole community, as they learn to trust God and follow Moses.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we journey together, we are going to use the story of Moses to help us to become a stronger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16</a:t>
            </a:fld>
            <a:endParaRPr lang="en-GB"/>
          </a:p>
        </p:txBody>
      </p:sp>
    </p:spTree>
    <p:extLst>
      <p:ext uri="{BB962C8B-B14F-4D97-AF65-F5344CB8AC3E}">
        <p14:creationId xmlns:p14="http://schemas.microsoft.com/office/powerpoint/2010/main" val="2309037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17: </a:t>
            </a:r>
            <a:r>
              <a:rPr lang="en-GB" dirty="0"/>
              <a:t>You might have had one of these when you were just a tiny baby. It’s called a Moses basket – which comes straight from this story about God keeping Moses safe.</a:t>
            </a:r>
          </a:p>
          <a:p>
            <a:r>
              <a:rPr lang="en-GB" dirty="0"/>
              <a:t>It’s a special basket for keeping babies safe when they are too tiny to sleep in a big cot or bed.</a:t>
            </a:r>
          </a:p>
          <a:p>
            <a:r>
              <a:rPr lang="en-GB" dirty="0"/>
              <a:t>We’re going to pause now to think about being safe.</a:t>
            </a:r>
          </a:p>
          <a:p>
            <a:r>
              <a:rPr lang="en-GB" dirty="0"/>
              <a:t>Close your eyes and imagine the safest place possible</a:t>
            </a:r>
            <a:r>
              <a:rPr lang="en-GB" i="1" dirty="0"/>
              <a:t>….[Pause for quiet thought, for as long as you can]</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17</a:t>
            </a:fld>
            <a:endParaRPr lang="en-GB"/>
          </a:p>
        </p:txBody>
      </p:sp>
    </p:spTree>
    <p:extLst>
      <p:ext uri="{BB962C8B-B14F-4D97-AF65-F5344CB8AC3E}">
        <p14:creationId xmlns:p14="http://schemas.microsoft.com/office/powerpoint/2010/main" val="226899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18: Let’s be still and quiet together for a few moments now…..</a:t>
            </a:r>
          </a:p>
          <a:p>
            <a:pPr lvl="0"/>
            <a:r>
              <a:rPr lang="en-US" dirty="0"/>
              <a:t>Moses was kept safe in his basket.</a:t>
            </a:r>
          </a:p>
          <a:p>
            <a:pPr lvl="0" algn="ctr"/>
            <a:r>
              <a:rPr lang="en-US" b="1" dirty="0"/>
              <a:t>I wonder…..</a:t>
            </a:r>
          </a:p>
          <a:p>
            <a:pPr lvl="0" algn="ctr"/>
            <a:r>
              <a:rPr lang="en-US" b="1" dirty="0"/>
              <a:t>….why God chose Moses and kept him safe?....</a:t>
            </a:r>
          </a:p>
          <a:p>
            <a:pPr lvl="0" algn="ctr"/>
            <a:r>
              <a:rPr lang="en-US" b="1" dirty="0"/>
              <a:t>….what you think his sister and his mother learned about God’s care for their family?....</a:t>
            </a:r>
          </a:p>
          <a:p>
            <a:pPr lvl="0" algn="ctr"/>
            <a:r>
              <a:rPr lang="en-US" b="1" dirty="0"/>
              <a:t>….who you might want to be kept safe on the journey of life?.....</a:t>
            </a:r>
          </a:p>
          <a:p>
            <a:pPr lvl="0" algn="ctr"/>
            <a:endParaRPr lang="en-US" b="1" dirty="0"/>
          </a:p>
          <a:p>
            <a:pPr lvl="0" algn="ctr"/>
            <a:r>
              <a:rPr lang="en-US" b="1" dirty="0"/>
              <a:t>…bring these people into your mind now and hold them there.</a:t>
            </a:r>
          </a:p>
          <a:p>
            <a:pPr lvl="0" algn="ctr"/>
            <a:endParaRPr lang="en-US" b="1"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38884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b="1" dirty="0"/>
              <a:t>Slide 19: </a:t>
            </a:r>
            <a:r>
              <a:rPr lang="en-US" b="0" dirty="0"/>
              <a:t>I’m going to pray now. After I say God’s name, </a:t>
            </a:r>
            <a:r>
              <a:rPr lang="en-US" b="1" dirty="0"/>
              <a:t>‘God’ </a:t>
            </a:r>
            <a:r>
              <a:rPr lang="en-US" b="0" dirty="0"/>
              <a:t>you might want to join in with </a:t>
            </a:r>
            <a:r>
              <a:rPr lang="en-US" b="1" dirty="0"/>
              <a:t>‘please go with us’.</a:t>
            </a:r>
          </a:p>
          <a:p>
            <a:pPr lvl="0" algn="l"/>
            <a:r>
              <a:rPr lang="en-US" b="0" dirty="0"/>
              <a:t>If you don’t want to pray, then use the quiet to be still with your own thoughts.</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19</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a:t>
            </a:r>
            <a:endParaRPr lang="en-GB" altLang="en-US">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20: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we start this new term together, and journey through the coming weeks, </a:t>
            </a:r>
            <a:r>
              <a:rPr lang="en-US" b="1" dirty="0"/>
              <a:t>God,</a:t>
            </a:r>
            <a:r>
              <a:rPr lang="en-US" dirty="0"/>
              <a:t> </a:t>
            </a:r>
            <a:r>
              <a:rPr lang="en-US" b="1" dirty="0"/>
              <a:t>‘please go with us’.</a:t>
            </a:r>
            <a:endParaRPr lang="en-US" b="0" dirty="0"/>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20</a:t>
            </a:fld>
            <a:endParaRPr lang="en-GB"/>
          </a:p>
        </p:txBody>
      </p:sp>
    </p:spTree>
    <p:extLst>
      <p:ext uri="{BB962C8B-B14F-4D97-AF65-F5344CB8AC3E}">
        <p14:creationId xmlns:p14="http://schemas.microsoft.com/office/powerpoint/2010/main" val="319234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bring to our minds the people on the journey with us, </a:t>
            </a:r>
            <a:r>
              <a:rPr lang="en-US" b="1" dirty="0"/>
              <a:t>God,</a:t>
            </a:r>
            <a:r>
              <a:rPr lang="en-US" dirty="0"/>
              <a:t> </a:t>
            </a:r>
            <a:r>
              <a:rPr lang="en-US" b="1" dirty="0"/>
              <a:t>‘please go with us’.</a:t>
            </a:r>
            <a:endParaRPr lang="en-US" b="0" dirty="0"/>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21</a:t>
            </a:fld>
            <a:endParaRPr lang="en-GB"/>
          </a:p>
        </p:txBody>
      </p:sp>
    </p:spTree>
    <p:extLst>
      <p:ext uri="{BB962C8B-B14F-4D97-AF65-F5344CB8AC3E}">
        <p14:creationId xmlns:p14="http://schemas.microsoft.com/office/powerpoint/2010/main" val="330842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we hear about Moses and journey along with him, </a:t>
            </a:r>
            <a:r>
              <a:rPr lang="en-US" b="1" dirty="0"/>
              <a:t>God,</a:t>
            </a:r>
            <a:r>
              <a:rPr lang="en-US" dirty="0"/>
              <a:t> </a:t>
            </a:r>
            <a:r>
              <a:rPr lang="en-US" b="1" dirty="0"/>
              <a:t>‘please go with us’.</a:t>
            </a:r>
            <a:endParaRPr lang="en-US"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22</a:t>
            </a:fld>
            <a:endParaRPr lang="en-GB"/>
          </a:p>
        </p:txBody>
      </p:sp>
    </p:spTree>
    <p:extLst>
      <p:ext uri="{BB962C8B-B14F-4D97-AF65-F5344CB8AC3E}">
        <p14:creationId xmlns:p14="http://schemas.microsoft.com/office/powerpoint/2010/main" val="3384207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360966-C245-46BC-915D-8E2EDA6AAF37}" type="slidenum">
              <a:rPr lang="en-US" altLang="en-US">
                <a:solidFill>
                  <a:srgbClr val="000000"/>
                </a:solidFill>
                <a:latin typeface="Arial" panose="020B0604020202020204" pitchFamily="34" charset="0"/>
              </a:rPr>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635C61-8433-4CE2-8C8F-70272C2C1BD2}" type="slidenum">
              <a:rPr lang="en-GB" altLang="en-US"/>
              <a:pPr/>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23: Reflective prayer activity explanation</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25</a:t>
            </a:fld>
            <a:endParaRPr lang="en-GB"/>
          </a:p>
        </p:txBody>
      </p:sp>
    </p:spTree>
    <p:extLst>
      <p:ext uri="{BB962C8B-B14F-4D97-AF65-F5344CB8AC3E}">
        <p14:creationId xmlns:p14="http://schemas.microsoft.com/office/powerpoint/2010/main" val="361537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Avenir Next LT Pro"/>
                <a:ea typeface="MS Mincho" panose="02020609040205080304"/>
                <a:cs typeface="Times New Roman" panose="02020603050405020304" pitchFamily="18" charset="0"/>
              </a:rPr>
              <a:t>Slide 3:  Can you remember….?! </a:t>
            </a:r>
            <a:r>
              <a:rPr lang="en-GB" sz="1800" dirty="0">
                <a:effectLst/>
                <a:latin typeface="Avenir Next LT Pro"/>
                <a:ea typeface="MS Mincho" panose="02020609040205080304"/>
                <a:cs typeface="Times New Roman" panose="02020603050405020304" pitchFamily="18" charset="0"/>
              </a:rPr>
              <a:t>See how far back in time you can collectively remember things that have happened at school. [NB EYFS children may not be able to do this!]</a:t>
            </a:r>
            <a:endParaRPr lang="en-GB" sz="1800" dirty="0">
              <a:effectLst/>
              <a:latin typeface="Cambria" panose="02040503050406030204" pitchFamily="18" charset="0"/>
              <a:ea typeface="MS Mincho" panose="02020609040205080304"/>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20554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You might recall that this time last year, we were beginning Joseph’s family saga, when we followed him to Egypt and saw how God was with him through all of the ups and downs of his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99265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…remember these?! </a:t>
            </a:r>
          </a:p>
          <a:p>
            <a:pPr marL="342900" lvl="0" indent="-342900">
              <a:buFont typeface="Symbol" panose="05050102010706020507" pitchFamily="18" charset="2"/>
              <a:buAutoNum type="arabicPeriod"/>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How his brothers dropped him down a well….</a:t>
            </a:r>
          </a:p>
          <a:p>
            <a:pPr marL="228600" lvl="0" indent="-228600">
              <a:buFont typeface="Symbol" panose="05050102010706020507" pitchFamily="18" charset="2"/>
              <a:buAutoNum type="arabicPeriod"/>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he was rescued by traders who sold him to Potiphar</a:t>
            </a:r>
          </a:p>
          <a:p>
            <a:pPr marL="228600" lvl="0" indent="-228600">
              <a:buFont typeface="Symbol" panose="05050102010706020507" pitchFamily="18" charset="2"/>
              <a:buAutoNum type="arabicPeriod"/>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…whose wife got him into trouble…</a:t>
            </a:r>
          </a:p>
          <a:p>
            <a:pPr marL="228600" lvl="0" indent="-228600">
              <a:buFont typeface="Symbol" panose="05050102010706020507" pitchFamily="18" charset="2"/>
              <a:buAutoNum type="arabicPeriod"/>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….which landed him in prison?</a:t>
            </a: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42932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then because God was with him and helped him to understand what Pharoah’s strange dreams meant, he became the second most important person in Egypt, next to Pharoah – and saved his whole family from starving in the great famine. </a:t>
            </a:r>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42932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Symbol" panose="05050102010706020507" pitchFamily="18" charset="2"/>
              <a:buNone/>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….Well, Joseph lived to be a very old man – long enough to meet his great-great grandchildren! As you may remember, he and his family had made their home in Egypt.</a:t>
            </a:r>
          </a:p>
          <a:p>
            <a:pPr marL="0" lvl="0" indent="0">
              <a:buFont typeface="Symbol" panose="05050102010706020507" pitchFamily="18" charset="2"/>
              <a:buNone/>
            </a:pP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Before he died, he told his brothers that one day, they would be able to go back to the Promised Land, the home that God had promised Abraham.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Slide 8: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Well, we are going to skip forward about three hundred years now, and begin another saga that will take us from this week until the start of Advent. We’re calling it ‘Are we nearly there yet?!’ (which I expect some of you have said when you’ve been travelling on a journey!!) because a lot of the story happens on a great big journey.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But let’s begin where all stories start – at the very beginning, with God’s people living in Egypt!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8</a:t>
            </a:fld>
            <a:endParaRPr lang="en-GB"/>
          </a:p>
        </p:txBody>
      </p:sp>
    </p:spTree>
    <p:extLst>
      <p:ext uri="{BB962C8B-B14F-4D97-AF65-F5344CB8AC3E}">
        <p14:creationId xmlns:p14="http://schemas.microsoft.com/office/powerpoint/2010/main" val="240797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Time went by and the people of God grew in number. Such a large number of people that the new Pharoah looked at them all and began to worry.</a:t>
            </a:r>
          </a:p>
          <a:p>
            <a:pPr marL="0" lvl="0" indent="0">
              <a:buFont typeface="Symbol" panose="05050102010706020507" pitchFamily="18" charset="2"/>
              <a:buNone/>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‘There are too many Israelites! They will join with our enemies and overcome us. We must make them slaves and make them build us new cities. </a:t>
            </a:r>
            <a:r>
              <a:rPr lang="en-US" sz="1800" dirty="0"/>
              <a:t>I will take away all the baby boys before they are stronger than me.’</a:t>
            </a:r>
          </a:p>
          <a:p>
            <a:pPr marL="0" lvl="0" indent="0">
              <a:buFont typeface="Symbol" panose="05050102010706020507" pitchFamily="18" charset="2"/>
              <a:buNone/>
            </a:pPr>
            <a:endParaRPr lang="en-GB" sz="1800" b="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One of those baby boys was a tiny baby called Moses.</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9</a:t>
            </a:fld>
            <a:endParaRPr lang="en-GB"/>
          </a:p>
        </p:txBody>
      </p:sp>
    </p:spTree>
    <p:extLst>
      <p:ext uri="{BB962C8B-B14F-4D97-AF65-F5344CB8AC3E}">
        <p14:creationId xmlns:p14="http://schemas.microsoft.com/office/powerpoint/2010/main" val="17782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D7A12-3D34-42C2-A1FE-B5F489582A17}"/>
              </a:ext>
            </a:extLst>
          </p:cNvPr>
          <p:cNvSpPr>
            <a:spLocks noGrp="1"/>
          </p:cNvSpPr>
          <p:nvPr>
            <p:ph type="dt" sz="half" idx="10"/>
          </p:nvPr>
        </p:nvSpPr>
        <p:spPr/>
        <p:txBody>
          <a:bodyPr/>
          <a:lstStyle>
            <a:lvl1pPr>
              <a:defRPr/>
            </a:lvl1pPr>
          </a:lstStyle>
          <a:p>
            <a:pPr>
              <a:defRPr/>
            </a:pPr>
            <a:fld id="{422C00FF-C37B-45C7-A6A2-5085D427F0C0}"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78F8A678-B705-46F2-8EC1-DCAC91BE70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32B49D-CA54-42F5-BAD8-D3846033A56F}"/>
              </a:ext>
            </a:extLst>
          </p:cNvPr>
          <p:cNvSpPr>
            <a:spLocks noGrp="1"/>
          </p:cNvSpPr>
          <p:nvPr>
            <p:ph type="sldNum" sz="quarter" idx="12"/>
          </p:nvPr>
        </p:nvSpPr>
        <p:spPr/>
        <p:txBody>
          <a:bodyPr/>
          <a:lstStyle>
            <a:lvl1pPr>
              <a:defRPr/>
            </a:lvl1pPr>
          </a:lstStyle>
          <a:p>
            <a:pPr>
              <a:defRPr/>
            </a:pPr>
            <a:fld id="{AE1C2A05-43F3-4B46-8E83-26D76BDEEF8E}" type="slidenum">
              <a:rPr lang="en-GB" altLang="en-US"/>
              <a:pPr>
                <a:defRPr/>
              </a:pPr>
              <a:t>‹#›</a:t>
            </a:fld>
            <a:endParaRPr lang="en-GB" altLang="en-US"/>
          </a:p>
        </p:txBody>
      </p:sp>
    </p:spTree>
    <p:extLst>
      <p:ext uri="{BB962C8B-B14F-4D97-AF65-F5344CB8AC3E}">
        <p14:creationId xmlns:p14="http://schemas.microsoft.com/office/powerpoint/2010/main" val="1431007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ED5-DA30-4296-AFF6-01B30131B83D}"/>
              </a:ext>
            </a:extLst>
          </p:cNvPr>
          <p:cNvSpPr>
            <a:spLocks noGrp="1"/>
          </p:cNvSpPr>
          <p:nvPr>
            <p:ph type="dt" sz="half" idx="10"/>
          </p:nvPr>
        </p:nvSpPr>
        <p:spPr/>
        <p:txBody>
          <a:bodyPr/>
          <a:lstStyle>
            <a:lvl1pPr>
              <a:defRPr/>
            </a:lvl1pPr>
          </a:lstStyle>
          <a:p>
            <a:pPr>
              <a:defRPr/>
            </a:pPr>
            <a:fld id="{CE83E86E-DFF1-4382-8264-A6E6750A9A03}"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88A7BE00-7F9C-4BA5-B9FC-67C8DB92A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B4F27-75A7-4E73-A18F-EB85AF129E6B}"/>
              </a:ext>
            </a:extLst>
          </p:cNvPr>
          <p:cNvSpPr>
            <a:spLocks noGrp="1"/>
          </p:cNvSpPr>
          <p:nvPr>
            <p:ph type="sldNum" sz="quarter" idx="12"/>
          </p:nvPr>
        </p:nvSpPr>
        <p:spPr/>
        <p:txBody>
          <a:bodyPr/>
          <a:lstStyle>
            <a:lvl1pPr>
              <a:defRPr/>
            </a:lvl1pPr>
          </a:lstStyle>
          <a:p>
            <a:pPr>
              <a:defRPr/>
            </a:pPr>
            <a:fld id="{D4D883A4-9A31-44EA-8619-52DFE82B79A0}" type="slidenum">
              <a:rPr lang="en-GB" altLang="en-US"/>
              <a:pPr>
                <a:defRPr/>
              </a:pPr>
              <a:t>‹#›</a:t>
            </a:fld>
            <a:endParaRPr lang="en-GB" altLang="en-US"/>
          </a:p>
        </p:txBody>
      </p:sp>
    </p:spTree>
    <p:extLst>
      <p:ext uri="{BB962C8B-B14F-4D97-AF65-F5344CB8AC3E}">
        <p14:creationId xmlns:p14="http://schemas.microsoft.com/office/powerpoint/2010/main" val="3296363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C12D-D836-4685-8D4A-1C74EE9EC0B9}"/>
              </a:ext>
            </a:extLst>
          </p:cNvPr>
          <p:cNvSpPr>
            <a:spLocks noGrp="1"/>
          </p:cNvSpPr>
          <p:nvPr>
            <p:ph type="dt" sz="half" idx="10"/>
          </p:nvPr>
        </p:nvSpPr>
        <p:spPr/>
        <p:txBody>
          <a:bodyPr/>
          <a:lstStyle>
            <a:lvl1pPr>
              <a:defRPr/>
            </a:lvl1pPr>
          </a:lstStyle>
          <a:p>
            <a:pPr>
              <a:defRPr/>
            </a:pPr>
            <a:fld id="{7F61191B-BA8B-4EB4-8C02-B96D735A4DEE}"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356E42FF-D2B4-4330-81FA-EFACEE00FB9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73745C-9634-4EFD-9EFE-CA0499A0C1F3}"/>
              </a:ext>
            </a:extLst>
          </p:cNvPr>
          <p:cNvSpPr>
            <a:spLocks noGrp="1"/>
          </p:cNvSpPr>
          <p:nvPr>
            <p:ph type="sldNum" sz="quarter" idx="12"/>
          </p:nvPr>
        </p:nvSpPr>
        <p:spPr/>
        <p:txBody>
          <a:bodyPr/>
          <a:lstStyle>
            <a:lvl1pPr>
              <a:defRPr/>
            </a:lvl1pPr>
          </a:lstStyle>
          <a:p>
            <a:pPr>
              <a:defRPr/>
            </a:pPr>
            <a:fld id="{6738A02E-8177-471B-BD66-1F1F0424274A}" type="slidenum">
              <a:rPr lang="en-GB" altLang="en-US"/>
              <a:pPr>
                <a:defRPr/>
              </a:pPr>
              <a:t>‹#›</a:t>
            </a:fld>
            <a:endParaRPr lang="en-GB" altLang="en-US"/>
          </a:p>
        </p:txBody>
      </p:sp>
    </p:spTree>
    <p:extLst>
      <p:ext uri="{BB962C8B-B14F-4D97-AF65-F5344CB8AC3E}">
        <p14:creationId xmlns:p14="http://schemas.microsoft.com/office/powerpoint/2010/main" val="1171754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8E8485C-3B6D-43DB-902E-ABDDDA4FD7E1}"/>
              </a:ext>
            </a:extLst>
          </p:cNvPr>
          <p:cNvSpPr>
            <a:spLocks noGrp="1"/>
          </p:cNvSpPr>
          <p:nvPr>
            <p:ph type="dt" sz="half" idx="10"/>
          </p:nvPr>
        </p:nvSpPr>
        <p:spPr/>
        <p:txBody>
          <a:bodyPr/>
          <a:lstStyle>
            <a:lvl1pPr>
              <a:defRPr/>
            </a:lvl1pPr>
          </a:lstStyle>
          <a:p>
            <a:pPr>
              <a:defRPr/>
            </a:pPr>
            <a:fld id="{0D7D0A47-267D-4608-8567-801B619329AC}"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2B70E69F-1E71-4127-AE14-387345A1BD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CF424B-4360-49D9-8E52-4F775E3C082D}"/>
              </a:ext>
            </a:extLst>
          </p:cNvPr>
          <p:cNvSpPr>
            <a:spLocks noGrp="1"/>
          </p:cNvSpPr>
          <p:nvPr>
            <p:ph type="sldNum" sz="quarter" idx="12"/>
          </p:nvPr>
        </p:nvSpPr>
        <p:spPr/>
        <p:txBody>
          <a:bodyPr/>
          <a:lstStyle>
            <a:lvl1pPr>
              <a:defRPr/>
            </a:lvl1pPr>
          </a:lstStyle>
          <a:p>
            <a:pPr>
              <a:defRPr/>
            </a:pPr>
            <a:fld id="{93897052-5625-45BD-8E4A-5397C3611483}" type="slidenum">
              <a:rPr lang="en-GB" altLang="en-US"/>
              <a:pPr>
                <a:defRPr/>
              </a:pPr>
              <a:t>‹#›</a:t>
            </a:fld>
            <a:endParaRPr lang="en-GB" altLang="en-US"/>
          </a:p>
        </p:txBody>
      </p:sp>
    </p:spTree>
    <p:extLst>
      <p:ext uri="{BB962C8B-B14F-4D97-AF65-F5344CB8AC3E}">
        <p14:creationId xmlns:p14="http://schemas.microsoft.com/office/powerpoint/2010/main" val="6936273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4A0575B-E314-492E-A51E-83D59C864C93}"/>
              </a:ext>
            </a:extLst>
          </p:cNvPr>
          <p:cNvSpPr>
            <a:spLocks noGrp="1"/>
          </p:cNvSpPr>
          <p:nvPr>
            <p:ph type="dt" sz="half" idx="10"/>
          </p:nvPr>
        </p:nvSpPr>
        <p:spPr/>
        <p:txBody>
          <a:bodyPr/>
          <a:lstStyle>
            <a:lvl1pPr>
              <a:defRPr/>
            </a:lvl1pPr>
          </a:lstStyle>
          <a:p>
            <a:pPr>
              <a:defRPr/>
            </a:pPr>
            <a:fld id="{1314EE34-E474-4567-AC3F-F46F58B44C25}" type="datetimeFigureOut">
              <a:rPr lang="en-US" altLang="en-US"/>
              <a:pPr>
                <a:defRPr/>
              </a:pPr>
              <a:t>8/14/2023</a:t>
            </a:fld>
            <a:endParaRPr lang="en-GB" altLang="en-US"/>
          </a:p>
        </p:txBody>
      </p:sp>
      <p:sp>
        <p:nvSpPr>
          <p:cNvPr id="8" name="Footer Placeholder 4">
            <a:extLst>
              <a:ext uri="{FF2B5EF4-FFF2-40B4-BE49-F238E27FC236}">
                <a16:creationId xmlns:a16="http://schemas.microsoft.com/office/drawing/2014/main" id="{8DB3C5E5-BBB8-432F-9E2E-C0E38AD0109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5EE4E44-CE22-4843-8995-27F97C25F399}"/>
              </a:ext>
            </a:extLst>
          </p:cNvPr>
          <p:cNvSpPr>
            <a:spLocks noGrp="1"/>
          </p:cNvSpPr>
          <p:nvPr>
            <p:ph type="sldNum" sz="quarter" idx="12"/>
          </p:nvPr>
        </p:nvSpPr>
        <p:spPr/>
        <p:txBody>
          <a:bodyPr/>
          <a:lstStyle>
            <a:lvl1pPr>
              <a:defRPr/>
            </a:lvl1pPr>
          </a:lstStyle>
          <a:p>
            <a:pPr>
              <a:defRPr/>
            </a:pPr>
            <a:fld id="{350EEF3E-EF94-4BCF-9232-BD7E0D7C28FF}" type="slidenum">
              <a:rPr lang="en-GB" altLang="en-US"/>
              <a:pPr>
                <a:defRPr/>
              </a:pPr>
              <a:t>‹#›</a:t>
            </a:fld>
            <a:endParaRPr lang="en-GB" altLang="en-US"/>
          </a:p>
        </p:txBody>
      </p:sp>
    </p:spTree>
    <p:extLst>
      <p:ext uri="{BB962C8B-B14F-4D97-AF65-F5344CB8AC3E}">
        <p14:creationId xmlns:p14="http://schemas.microsoft.com/office/powerpoint/2010/main" val="1258871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4E48F9C-1CFC-4770-93E5-60FAB2CABD52}"/>
              </a:ext>
            </a:extLst>
          </p:cNvPr>
          <p:cNvSpPr>
            <a:spLocks noGrp="1"/>
          </p:cNvSpPr>
          <p:nvPr>
            <p:ph type="dt" sz="half" idx="10"/>
          </p:nvPr>
        </p:nvSpPr>
        <p:spPr/>
        <p:txBody>
          <a:bodyPr/>
          <a:lstStyle>
            <a:lvl1pPr>
              <a:defRPr/>
            </a:lvl1pPr>
          </a:lstStyle>
          <a:p>
            <a:pPr>
              <a:defRPr/>
            </a:pPr>
            <a:fld id="{33028DE4-E9D4-4BF2-8701-B61775151AF0}" type="datetimeFigureOut">
              <a:rPr lang="en-US" altLang="en-US"/>
              <a:pPr>
                <a:defRPr/>
              </a:pPr>
              <a:t>8/14/2023</a:t>
            </a:fld>
            <a:endParaRPr lang="en-GB" altLang="en-US"/>
          </a:p>
        </p:txBody>
      </p:sp>
      <p:sp>
        <p:nvSpPr>
          <p:cNvPr id="4" name="Footer Placeholder 4">
            <a:extLst>
              <a:ext uri="{FF2B5EF4-FFF2-40B4-BE49-F238E27FC236}">
                <a16:creationId xmlns:a16="http://schemas.microsoft.com/office/drawing/2014/main" id="{9415895D-0359-4470-9863-AE9380ACFF5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A7A77E-17B4-480F-8EAE-4D1C0ED3888F}"/>
              </a:ext>
            </a:extLst>
          </p:cNvPr>
          <p:cNvSpPr>
            <a:spLocks noGrp="1"/>
          </p:cNvSpPr>
          <p:nvPr>
            <p:ph type="sldNum" sz="quarter" idx="12"/>
          </p:nvPr>
        </p:nvSpPr>
        <p:spPr/>
        <p:txBody>
          <a:bodyPr/>
          <a:lstStyle>
            <a:lvl1pPr>
              <a:defRPr/>
            </a:lvl1pPr>
          </a:lstStyle>
          <a:p>
            <a:pPr>
              <a:defRPr/>
            </a:pPr>
            <a:fld id="{CF96C638-7E10-43DE-80F2-A481A1BD87A4}" type="slidenum">
              <a:rPr lang="en-GB" altLang="en-US"/>
              <a:pPr>
                <a:defRPr/>
              </a:pPr>
              <a:t>‹#›</a:t>
            </a:fld>
            <a:endParaRPr lang="en-GB" altLang="en-US"/>
          </a:p>
        </p:txBody>
      </p:sp>
    </p:spTree>
    <p:extLst>
      <p:ext uri="{BB962C8B-B14F-4D97-AF65-F5344CB8AC3E}">
        <p14:creationId xmlns:p14="http://schemas.microsoft.com/office/powerpoint/2010/main" val="1384245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89BBC7-22E8-4BE4-B0FB-992B39EE55F8}"/>
              </a:ext>
            </a:extLst>
          </p:cNvPr>
          <p:cNvSpPr>
            <a:spLocks noGrp="1"/>
          </p:cNvSpPr>
          <p:nvPr>
            <p:ph type="dt" sz="half" idx="10"/>
          </p:nvPr>
        </p:nvSpPr>
        <p:spPr/>
        <p:txBody>
          <a:bodyPr/>
          <a:lstStyle>
            <a:lvl1pPr>
              <a:defRPr/>
            </a:lvl1pPr>
          </a:lstStyle>
          <a:p>
            <a:pPr>
              <a:defRPr/>
            </a:pPr>
            <a:fld id="{53212D01-C4F5-47E2-B09C-943A3CDFF280}" type="datetimeFigureOut">
              <a:rPr lang="en-US" altLang="en-US"/>
              <a:pPr>
                <a:defRPr/>
              </a:pPr>
              <a:t>8/14/2023</a:t>
            </a:fld>
            <a:endParaRPr lang="en-GB" altLang="en-US"/>
          </a:p>
        </p:txBody>
      </p:sp>
      <p:sp>
        <p:nvSpPr>
          <p:cNvPr id="3" name="Footer Placeholder 4">
            <a:extLst>
              <a:ext uri="{FF2B5EF4-FFF2-40B4-BE49-F238E27FC236}">
                <a16:creationId xmlns:a16="http://schemas.microsoft.com/office/drawing/2014/main" id="{9A5FE1F0-3C80-447C-B716-99D3B3DC00A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538F093-580E-4058-BFD3-91C992297737}"/>
              </a:ext>
            </a:extLst>
          </p:cNvPr>
          <p:cNvSpPr>
            <a:spLocks noGrp="1"/>
          </p:cNvSpPr>
          <p:nvPr>
            <p:ph type="sldNum" sz="quarter" idx="12"/>
          </p:nvPr>
        </p:nvSpPr>
        <p:spPr/>
        <p:txBody>
          <a:bodyPr/>
          <a:lstStyle>
            <a:lvl1pPr>
              <a:defRPr/>
            </a:lvl1pPr>
          </a:lstStyle>
          <a:p>
            <a:pPr>
              <a:defRPr/>
            </a:pPr>
            <a:fld id="{C5E6FA02-2D84-4DFE-AE43-56A22A8A6016}" type="slidenum">
              <a:rPr lang="en-GB" altLang="en-US"/>
              <a:pPr>
                <a:defRPr/>
              </a:pPr>
              <a:t>‹#›</a:t>
            </a:fld>
            <a:endParaRPr lang="en-GB" altLang="en-US"/>
          </a:p>
        </p:txBody>
      </p:sp>
    </p:spTree>
    <p:extLst>
      <p:ext uri="{BB962C8B-B14F-4D97-AF65-F5344CB8AC3E}">
        <p14:creationId xmlns:p14="http://schemas.microsoft.com/office/powerpoint/2010/main" val="25085656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FEDDF-8F06-4F4A-801C-0E1503553BA6}"/>
              </a:ext>
            </a:extLst>
          </p:cNvPr>
          <p:cNvSpPr>
            <a:spLocks noGrp="1"/>
          </p:cNvSpPr>
          <p:nvPr>
            <p:ph type="dt" sz="half" idx="10"/>
          </p:nvPr>
        </p:nvSpPr>
        <p:spPr/>
        <p:txBody>
          <a:bodyPr/>
          <a:lstStyle>
            <a:lvl1pPr>
              <a:defRPr/>
            </a:lvl1pPr>
          </a:lstStyle>
          <a:p>
            <a:pPr>
              <a:defRPr/>
            </a:pPr>
            <a:fld id="{01456910-D480-49BC-AB98-01519CAA53D1}"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1369764F-C43F-4150-B6E9-5145F151F8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79F11A7-3497-471E-9C48-22FE42CCA8B6}"/>
              </a:ext>
            </a:extLst>
          </p:cNvPr>
          <p:cNvSpPr>
            <a:spLocks noGrp="1"/>
          </p:cNvSpPr>
          <p:nvPr>
            <p:ph type="sldNum" sz="quarter" idx="12"/>
          </p:nvPr>
        </p:nvSpPr>
        <p:spPr/>
        <p:txBody>
          <a:bodyPr/>
          <a:lstStyle>
            <a:lvl1pPr>
              <a:defRPr/>
            </a:lvl1pPr>
          </a:lstStyle>
          <a:p>
            <a:pPr>
              <a:defRPr/>
            </a:pPr>
            <a:fld id="{5D00C7AF-5A93-4D66-BEF3-E235C1593E66}" type="slidenum">
              <a:rPr lang="en-GB" altLang="en-US"/>
              <a:pPr>
                <a:defRPr/>
              </a:pPr>
              <a:t>‹#›</a:t>
            </a:fld>
            <a:endParaRPr lang="en-GB" altLang="en-US"/>
          </a:p>
        </p:txBody>
      </p:sp>
    </p:spTree>
    <p:extLst>
      <p:ext uri="{BB962C8B-B14F-4D97-AF65-F5344CB8AC3E}">
        <p14:creationId xmlns:p14="http://schemas.microsoft.com/office/powerpoint/2010/main" val="229141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7718C7-5A75-430F-B461-4E8227AE09FD}"/>
              </a:ext>
            </a:extLst>
          </p:cNvPr>
          <p:cNvSpPr>
            <a:spLocks noGrp="1"/>
          </p:cNvSpPr>
          <p:nvPr>
            <p:ph type="dt" sz="half" idx="10"/>
          </p:nvPr>
        </p:nvSpPr>
        <p:spPr/>
        <p:txBody>
          <a:bodyPr/>
          <a:lstStyle>
            <a:lvl1pPr>
              <a:defRPr/>
            </a:lvl1pPr>
          </a:lstStyle>
          <a:p>
            <a:pPr>
              <a:defRPr/>
            </a:pPr>
            <a:fld id="{877C35E1-61B2-4C4E-8D12-085D43EBEFED}"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A71CB2F6-654F-4B7A-B082-039C7B6C6D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D7537E-7356-484B-BFB9-C72D0E9C18D2}"/>
              </a:ext>
            </a:extLst>
          </p:cNvPr>
          <p:cNvSpPr>
            <a:spLocks noGrp="1"/>
          </p:cNvSpPr>
          <p:nvPr>
            <p:ph type="sldNum" sz="quarter" idx="12"/>
          </p:nvPr>
        </p:nvSpPr>
        <p:spPr/>
        <p:txBody>
          <a:bodyPr/>
          <a:lstStyle>
            <a:lvl1pPr>
              <a:defRPr/>
            </a:lvl1pPr>
          </a:lstStyle>
          <a:p>
            <a:pPr>
              <a:defRPr/>
            </a:pPr>
            <a:fld id="{73CA7A03-CE94-4017-BCD7-C386598832A0}" type="slidenum">
              <a:rPr lang="en-GB" altLang="en-US"/>
              <a:pPr>
                <a:defRPr/>
              </a:pPr>
              <a:t>‹#›</a:t>
            </a:fld>
            <a:endParaRPr lang="en-GB" altLang="en-US"/>
          </a:p>
        </p:txBody>
      </p:sp>
    </p:spTree>
    <p:extLst>
      <p:ext uri="{BB962C8B-B14F-4D97-AF65-F5344CB8AC3E}">
        <p14:creationId xmlns:p14="http://schemas.microsoft.com/office/powerpoint/2010/main" val="2638246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12055-F9E7-4A84-B26B-25897D42AE7E}"/>
              </a:ext>
            </a:extLst>
          </p:cNvPr>
          <p:cNvSpPr>
            <a:spLocks noGrp="1"/>
          </p:cNvSpPr>
          <p:nvPr>
            <p:ph type="dt" sz="half" idx="10"/>
          </p:nvPr>
        </p:nvSpPr>
        <p:spPr/>
        <p:txBody>
          <a:bodyPr/>
          <a:lstStyle>
            <a:lvl1pPr>
              <a:defRPr/>
            </a:lvl1pPr>
          </a:lstStyle>
          <a:p>
            <a:pPr>
              <a:defRPr/>
            </a:pPr>
            <a:fld id="{357452FA-F104-40C7-91FD-3F6107989C68}"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DB159A67-BEBC-4711-9F59-BF412AC7AC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4B5CEA-59DF-4F82-B652-6BD5DB1A646D}"/>
              </a:ext>
            </a:extLst>
          </p:cNvPr>
          <p:cNvSpPr>
            <a:spLocks noGrp="1"/>
          </p:cNvSpPr>
          <p:nvPr>
            <p:ph type="sldNum" sz="quarter" idx="12"/>
          </p:nvPr>
        </p:nvSpPr>
        <p:spPr/>
        <p:txBody>
          <a:bodyPr/>
          <a:lstStyle>
            <a:lvl1pPr>
              <a:defRPr/>
            </a:lvl1pPr>
          </a:lstStyle>
          <a:p>
            <a:pPr>
              <a:defRPr/>
            </a:pPr>
            <a:fld id="{0C86FE34-5A79-48AD-A36D-3307790D86CD}" type="slidenum">
              <a:rPr lang="en-GB" altLang="en-US"/>
              <a:pPr>
                <a:defRPr/>
              </a:pPr>
              <a:t>‹#›</a:t>
            </a:fld>
            <a:endParaRPr lang="en-GB" altLang="en-US"/>
          </a:p>
        </p:txBody>
      </p:sp>
    </p:spTree>
    <p:extLst>
      <p:ext uri="{BB962C8B-B14F-4D97-AF65-F5344CB8AC3E}">
        <p14:creationId xmlns:p14="http://schemas.microsoft.com/office/powerpoint/2010/main" val="38897777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CCEC7-8B71-4F37-8A2C-03CC823CEAD0}"/>
              </a:ext>
            </a:extLst>
          </p:cNvPr>
          <p:cNvSpPr>
            <a:spLocks noGrp="1"/>
          </p:cNvSpPr>
          <p:nvPr>
            <p:ph type="dt" sz="half" idx="10"/>
          </p:nvPr>
        </p:nvSpPr>
        <p:spPr/>
        <p:txBody>
          <a:bodyPr/>
          <a:lstStyle>
            <a:lvl1pPr>
              <a:defRPr/>
            </a:lvl1pPr>
          </a:lstStyle>
          <a:p>
            <a:pPr>
              <a:defRPr/>
            </a:pPr>
            <a:fld id="{46598F64-F28D-4A81-B36F-017F4C62259B}"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6066D329-1EE7-4025-96A7-EC3AE30666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C56D-15E5-4212-8DDA-127CDF327876}"/>
              </a:ext>
            </a:extLst>
          </p:cNvPr>
          <p:cNvSpPr>
            <a:spLocks noGrp="1"/>
          </p:cNvSpPr>
          <p:nvPr>
            <p:ph type="sldNum" sz="quarter" idx="12"/>
          </p:nvPr>
        </p:nvSpPr>
        <p:spPr/>
        <p:txBody>
          <a:bodyPr/>
          <a:lstStyle>
            <a:lvl1pPr>
              <a:defRPr/>
            </a:lvl1pPr>
          </a:lstStyle>
          <a:p>
            <a:pPr>
              <a:defRPr/>
            </a:pPr>
            <a:fld id="{3D6BF7E7-FFD7-440F-8557-5A00192AA155}" type="slidenum">
              <a:rPr lang="en-GB" altLang="en-US"/>
              <a:pPr>
                <a:defRPr/>
              </a:pPr>
              <a:t>‹#›</a:t>
            </a:fld>
            <a:endParaRPr lang="en-GB" altLang="en-US"/>
          </a:p>
        </p:txBody>
      </p:sp>
    </p:spTree>
    <p:extLst>
      <p:ext uri="{BB962C8B-B14F-4D97-AF65-F5344CB8AC3E}">
        <p14:creationId xmlns:p14="http://schemas.microsoft.com/office/powerpoint/2010/main" val="35519686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389399540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427291331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90017693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901426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8/14/2023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87094050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8/14/2023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4525745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8/14/2023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13845575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27621775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289785545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5502647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94181837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156-E9B7-0709-6327-1F72A00DE400}"/>
              </a:ext>
            </a:extLst>
          </p:cNvPr>
          <p:cNvSpPr>
            <a:spLocks noGrp="1"/>
          </p:cNvSpPr>
          <p:nvPr>
            <p:ph type="ctrTitle"/>
          </p:nvPr>
        </p:nvSpPr>
        <p:spPr>
          <a:xfrm>
            <a:off x="1143000" y="1122908"/>
            <a:ext cx="6858000" cy="2387576"/>
          </a:xfrm>
        </p:spPr>
        <p:txBody>
          <a:bodyPr anchor="b"/>
          <a:lstStyle>
            <a:lvl1pPr algn="ctr">
              <a:defRPr sz="4219"/>
            </a:lvl1pPr>
          </a:lstStyle>
          <a:p>
            <a:r>
              <a:rPr lang="en-US"/>
              <a:t>Click to edit Master title style</a:t>
            </a:r>
            <a:endParaRPr lang="en-GB"/>
          </a:p>
        </p:txBody>
      </p:sp>
      <p:sp>
        <p:nvSpPr>
          <p:cNvPr id="3" name="Subtitle 2">
            <a:extLst>
              <a:ext uri="{FF2B5EF4-FFF2-40B4-BE49-F238E27FC236}">
                <a16:creationId xmlns:a16="http://schemas.microsoft.com/office/drawing/2014/main" id="{75F1E2DC-E498-7295-5761-B4A99E49666A}"/>
              </a:ext>
            </a:extLst>
          </p:cNvPr>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C6D2F5-1427-3959-377A-C0AFB4A448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76DE87-C8CF-351F-2ED6-B48C67A63D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0A3B9F-97F9-4206-C0EB-93A6FCB9744A}"/>
              </a:ext>
            </a:extLst>
          </p:cNvPr>
          <p:cNvSpPr>
            <a:spLocks noGrp="1"/>
          </p:cNvSpPr>
          <p:nvPr>
            <p:ph type="sldNum" sz="quarter" idx="12"/>
          </p:nvPr>
        </p:nvSpPr>
        <p:spPr/>
        <p:txBody>
          <a:bodyPr/>
          <a:lstStyle>
            <a:lvl1pPr>
              <a:defRPr/>
            </a:lvl1pPr>
          </a:lstStyle>
          <a:p>
            <a:fld id="{FAE5156C-F0C6-41E4-859E-37950DE11D64}" type="slidenum">
              <a:rPr lang="en-US" altLang="en-US"/>
              <a:pPr/>
              <a:t>‹#›</a:t>
            </a:fld>
            <a:endParaRPr lang="en-US" altLang="en-US"/>
          </a:p>
        </p:txBody>
      </p:sp>
    </p:spTree>
    <p:extLst>
      <p:ext uri="{BB962C8B-B14F-4D97-AF65-F5344CB8AC3E}">
        <p14:creationId xmlns:p14="http://schemas.microsoft.com/office/powerpoint/2010/main" val="3987952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50D0-0EC1-2DE5-D098-D6CB187C3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D737-0E84-C0B3-F86C-46BCD7D89A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C69F6-58CD-1DD8-ECEA-599271E7CB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693925-913B-8D44-DB63-C3AC648D50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EB60A1-107E-C550-CF18-E7B9876BE36E}"/>
              </a:ext>
            </a:extLst>
          </p:cNvPr>
          <p:cNvSpPr>
            <a:spLocks noGrp="1"/>
          </p:cNvSpPr>
          <p:nvPr>
            <p:ph type="sldNum" sz="quarter" idx="12"/>
          </p:nvPr>
        </p:nvSpPr>
        <p:spPr/>
        <p:txBody>
          <a:bodyPr/>
          <a:lstStyle>
            <a:lvl1pPr>
              <a:defRPr/>
            </a:lvl1pPr>
          </a:lstStyle>
          <a:p>
            <a:fld id="{9D28E343-CD47-4A18-8CC1-9481CF5F6EB3}" type="slidenum">
              <a:rPr lang="en-US" altLang="en-US"/>
              <a:pPr/>
              <a:t>‹#›</a:t>
            </a:fld>
            <a:endParaRPr lang="en-US" altLang="en-US"/>
          </a:p>
        </p:txBody>
      </p:sp>
    </p:spTree>
    <p:extLst>
      <p:ext uri="{BB962C8B-B14F-4D97-AF65-F5344CB8AC3E}">
        <p14:creationId xmlns:p14="http://schemas.microsoft.com/office/powerpoint/2010/main" val="2979611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EB32-BE2A-437E-924E-6DD101EBA9F8}"/>
              </a:ext>
            </a:extLst>
          </p:cNvPr>
          <p:cNvSpPr>
            <a:spLocks noGrp="1"/>
          </p:cNvSpPr>
          <p:nvPr>
            <p:ph type="title"/>
          </p:nvPr>
        </p:nvSpPr>
        <p:spPr>
          <a:xfrm>
            <a:off x="623963" y="1710036"/>
            <a:ext cx="7887146" cy="2851919"/>
          </a:xfrm>
        </p:spPr>
        <p:txBody>
          <a:bodyPr anchor="b"/>
          <a:lstStyle>
            <a:lvl1pPr>
              <a:defRPr sz="4219"/>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9750AE-C727-4B70-F913-CA7AC807218A}"/>
              </a:ext>
            </a:extLst>
          </p:cNvPr>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
        <p:nvSpPr>
          <p:cNvPr id="4" name="Date Placeholder 3">
            <a:extLst>
              <a:ext uri="{FF2B5EF4-FFF2-40B4-BE49-F238E27FC236}">
                <a16:creationId xmlns:a16="http://schemas.microsoft.com/office/drawing/2014/main" id="{140E6760-1EB8-56E1-E95A-22EC036A86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08A8CF-D222-3FA7-6F8D-926F14A41F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24FFF1-6677-2BAB-F644-F5D315BD2AA2}"/>
              </a:ext>
            </a:extLst>
          </p:cNvPr>
          <p:cNvSpPr>
            <a:spLocks noGrp="1"/>
          </p:cNvSpPr>
          <p:nvPr>
            <p:ph type="sldNum" sz="quarter" idx="12"/>
          </p:nvPr>
        </p:nvSpPr>
        <p:spPr/>
        <p:txBody>
          <a:bodyPr/>
          <a:lstStyle>
            <a:lvl1pPr>
              <a:defRPr/>
            </a:lvl1pPr>
          </a:lstStyle>
          <a:p>
            <a:fld id="{48FD71C2-D687-4EA2-9702-B15BC9E1DE59}" type="slidenum">
              <a:rPr lang="en-US" altLang="en-US"/>
              <a:pPr/>
              <a:t>‹#›</a:t>
            </a:fld>
            <a:endParaRPr lang="en-US" altLang="en-US"/>
          </a:p>
        </p:txBody>
      </p:sp>
    </p:spTree>
    <p:extLst>
      <p:ext uri="{BB962C8B-B14F-4D97-AF65-F5344CB8AC3E}">
        <p14:creationId xmlns:p14="http://schemas.microsoft.com/office/powerpoint/2010/main" val="3506773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DD19-1474-F3F5-06BB-81C08FEACC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73B51A-CE10-282B-A5AF-C970829072A4}"/>
              </a:ext>
            </a:extLst>
          </p:cNvPr>
          <p:cNvSpPr>
            <a:spLocks noGrp="1"/>
          </p:cNvSpPr>
          <p:nvPr>
            <p:ph sz="half" idx="1"/>
          </p:nvPr>
        </p:nvSpPr>
        <p:spPr>
          <a:xfrm>
            <a:off x="321469" y="1125141"/>
            <a:ext cx="2839641" cy="318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E394C9-0291-E490-87F3-890A011879F6}"/>
              </a:ext>
            </a:extLst>
          </p:cNvPr>
          <p:cNvSpPr>
            <a:spLocks noGrp="1"/>
          </p:cNvSpPr>
          <p:nvPr>
            <p:ph sz="half" idx="2"/>
          </p:nvPr>
        </p:nvSpPr>
        <p:spPr>
          <a:xfrm>
            <a:off x="3268265" y="1125141"/>
            <a:ext cx="2839641" cy="318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46FB68-0E8C-75D5-5FC3-11978DE68F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7BBD49-4961-C049-6BE9-E51CB551B58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C4B5D2-C93B-7737-EB9C-9D30AB86ADB1}"/>
              </a:ext>
            </a:extLst>
          </p:cNvPr>
          <p:cNvSpPr>
            <a:spLocks noGrp="1"/>
          </p:cNvSpPr>
          <p:nvPr>
            <p:ph type="sldNum" sz="quarter" idx="12"/>
          </p:nvPr>
        </p:nvSpPr>
        <p:spPr/>
        <p:txBody>
          <a:bodyPr/>
          <a:lstStyle>
            <a:lvl1pPr>
              <a:defRPr/>
            </a:lvl1pPr>
          </a:lstStyle>
          <a:p>
            <a:fld id="{D3B871F2-3A2C-41A1-9849-9683E2D03ECC}" type="slidenum">
              <a:rPr lang="en-US" altLang="en-US"/>
              <a:pPr/>
              <a:t>‹#›</a:t>
            </a:fld>
            <a:endParaRPr lang="en-US" altLang="en-US"/>
          </a:p>
        </p:txBody>
      </p:sp>
    </p:spTree>
    <p:extLst>
      <p:ext uri="{BB962C8B-B14F-4D97-AF65-F5344CB8AC3E}">
        <p14:creationId xmlns:p14="http://schemas.microsoft.com/office/powerpoint/2010/main" val="2831861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6F84-250F-8443-A868-58A15D0B2510}"/>
              </a:ext>
            </a:extLst>
          </p:cNvPr>
          <p:cNvSpPr>
            <a:spLocks noGrp="1"/>
          </p:cNvSpPr>
          <p:nvPr>
            <p:ph type="title"/>
          </p:nvPr>
        </p:nvSpPr>
        <p:spPr>
          <a:xfrm>
            <a:off x="629544" y="365001"/>
            <a:ext cx="7887146" cy="1326059"/>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6960C7-DC87-82F7-AA27-AE58CA9DA11C}"/>
              </a:ext>
            </a:extLst>
          </p:cNvPr>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a:extLst>
              <a:ext uri="{FF2B5EF4-FFF2-40B4-BE49-F238E27FC236}">
                <a16:creationId xmlns:a16="http://schemas.microsoft.com/office/drawing/2014/main" id="{450C94ED-365D-71DF-5402-8D9E8BCE1503}"/>
              </a:ext>
            </a:extLst>
          </p:cNvPr>
          <p:cNvSpPr>
            <a:spLocks noGrp="1"/>
          </p:cNvSpPr>
          <p:nvPr>
            <p:ph sz="half" idx="2"/>
          </p:nvPr>
        </p:nvSpPr>
        <p:spPr>
          <a:xfrm>
            <a:off x="629543" y="2504777"/>
            <a:ext cx="3868787"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D66026-0530-3C9F-9FDD-0CDBF91D1136}"/>
              </a:ext>
            </a:extLst>
          </p:cNvPr>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a:extLst>
              <a:ext uri="{FF2B5EF4-FFF2-40B4-BE49-F238E27FC236}">
                <a16:creationId xmlns:a16="http://schemas.microsoft.com/office/drawing/2014/main" id="{8DAFBA5C-E3AF-EFFB-B64D-C0BC17DB7B56}"/>
              </a:ext>
            </a:extLst>
          </p:cNvPr>
          <p:cNvSpPr>
            <a:spLocks noGrp="1"/>
          </p:cNvSpPr>
          <p:nvPr>
            <p:ph sz="quarter" idx="4"/>
          </p:nvPr>
        </p:nvSpPr>
        <p:spPr>
          <a:xfrm>
            <a:off x="4628927" y="2504777"/>
            <a:ext cx="3887762"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D23EEF-87F6-29F7-F808-845EED1B523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4E814B9-FEC4-05AA-9F14-7B5ADFABB21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38543EC-08F8-A7E7-D04F-0C69D38259F0}"/>
              </a:ext>
            </a:extLst>
          </p:cNvPr>
          <p:cNvSpPr>
            <a:spLocks noGrp="1"/>
          </p:cNvSpPr>
          <p:nvPr>
            <p:ph type="sldNum" sz="quarter" idx="12"/>
          </p:nvPr>
        </p:nvSpPr>
        <p:spPr/>
        <p:txBody>
          <a:bodyPr/>
          <a:lstStyle>
            <a:lvl1pPr>
              <a:defRPr/>
            </a:lvl1pPr>
          </a:lstStyle>
          <a:p>
            <a:fld id="{0B46862C-D5D4-4C4D-B139-9E2B0A3B130E}" type="slidenum">
              <a:rPr lang="en-US" altLang="en-US"/>
              <a:pPr/>
              <a:t>‹#›</a:t>
            </a:fld>
            <a:endParaRPr lang="en-US" altLang="en-US"/>
          </a:p>
        </p:txBody>
      </p:sp>
    </p:spTree>
    <p:extLst>
      <p:ext uri="{BB962C8B-B14F-4D97-AF65-F5344CB8AC3E}">
        <p14:creationId xmlns:p14="http://schemas.microsoft.com/office/powerpoint/2010/main" val="3235516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19EE-AC27-2952-1FEC-939D1DEDA5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777C34-5003-EEA1-A172-36667F2BFC8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5450ACA-FFF2-AA8B-ED95-845C3DEE3BA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A330551-C4A6-CB27-533B-81F720FE7B0B}"/>
              </a:ext>
            </a:extLst>
          </p:cNvPr>
          <p:cNvSpPr>
            <a:spLocks noGrp="1"/>
          </p:cNvSpPr>
          <p:nvPr>
            <p:ph type="sldNum" sz="quarter" idx="12"/>
          </p:nvPr>
        </p:nvSpPr>
        <p:spPr/>
        <p:txBody>
          <a:bodyPr/>
          <a:lstStyle>
            <a:lvl1pPr>
              <a:defRPr/>
            </a:lvl1pPr>
          </a:lstStyle>
          <a:p>
            <a:fld id="{71143C06-2B18-4431-94D5-6D7A1DEA9CEA}" type="slidenum">
              <a:rPr lang="en-US" altLang="en-US"/>
              <a:pPr/>
              <a:t>‹#›</a:t>
            </a:fld>
            <a:endParaRPr lang="en-US" altLang="en-US"/>
          </a:p>
        </p:txBody>
      </p:sp>
    </p:spTree>
    <p:extLst>
      <p:ext uri="{BB962C8B-B14F-4D97-AF65-F5344CB8AC3E}">
        <p14:creationId xmlns:p14="http://schemas.microsoft.com/office/powerpoint/2010/main" val="181538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8FCF8-ABEF-1EC0-7381-BF03480E2B9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77FA5D-AF82-C4FC-C20F-422C6D990DF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7A5CD60-6010-4B44-90B2-4B8CA4C52034}"/>
              </a:ext>
            </a:extLst>
          </p:cNvPr>
          <p:cNvSpPr>
            <a:spLocks noGrp="1"/>
          </p:cNvSpPr>
          <p:nvPr>
            <p:ph type="sldNum" sz="quarter" idx="12"/>
          </p:nvPr>
        </p:nvSpPr>
        <p:spPr/>
        <p:txBody>
          <a:bodyPr/>
          <a:lstStyle>
            <a:lvl1pPr>
              <a:defRPr/>
            </a:lvl1pPr>
          </a:lstStyle>
          <a:p>
            <a:fld id="{2F7EB144-5465-48D1-84EB-5098E69B62FB}" type="slidenum">
              <a:rPr lang="en-US" altLang="en-US"/>
              <a:pPr/>
              <a:t>‹#›</a:t>
            </a:fld>
            <a:endParaRPr lang="en-US" altLang="en-US"/>
          </a:p>
        </p:txBody>
      </p:sp>
    </p:spTree>
    <p:extLst>
      <p:ext uri="{BB962C8B-B14F-4D97-AF65-F5344CB8AC3E}">
        <p14:creationId xmlns:p14="http://schemas.microsoft.com/office/powerpoint/2010/main" val="194655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42E7-6382-0F6D-A10B-5E7584D59251}"/>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5642C7-B8B2-CEA4-7E0D-2089086FC6CA}"/>
              </a:ext>
            </a:extLst>
          </p:cNvPr>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2CDDD2-69D4-504D-4BCD-481C1ACCACC7}"/>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Date Placeholder 4">
            <a:extLst>
              <a:ext uri="{FF2B5EF4-FFF2-40B4-BE49-F238E27FC236}">
                <a16:creationId xmlns:a16="http://schemas.microsoft.com/office/drawing/2014/main" id="{1C526C4D-10F2-D707-D054-2A132FEC2C9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64C132E-C75F-1024-B4FF-1D28A82B6D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B690469-0EB3-5BC0-5ED8-A59255E845BE}"/>
              </a:ext>
            </a:extLst>
          </p:cNvPr>
          <p:cNvSpPr>
            <a:spLocks noGrp="1"/>
          </p:cNvSpPr>
          <p:nvPr>
            <p:ph type="sldNum" sz="quarter" idx="12"/>
          </p:nvPr>
        </p:nvSpPr>
        <p:spPr/>
        <p:txBody>
          <a:bodyPr/>
          <a:lstStyle>
            <a:lvl1pPr>
              <a:defRPr/>
            </a:lvl1pPr>
          </a:lstStyle>
          <a:p>
            <a:fld id="{E36AA40C-CC92-455B-8F4C-851E374F9259}" type="slidenum">
              <a:rPr lang="en-US" altLang="en-US"/>
              <a:pPr/>
              <a:t>‹#›</a:t>
            </a:fld>
            <a:endParaRPr lang="en-US" altLang="en-US"/>
          </a:p>
        </p:txBody>
      </p:sp>
    </p:spTree>
    <p:extLst>
      <p:ext uri="{BB962C8B-B14F-4D97-AF65-F5344CB8AC3E}">
        <p14:creationId xmlns:p14="http://schemas.microsoft.com/office/powerpoint/2010/main" val="23863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3716-9D63-7878-7719-86A31075B8E4}"/>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95D3F3-D299-1B12-3FCD-FAF6EADD9285}"/>
              </a:ext>
            </a:extLst>
          </p:cNvPr>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GB"/>
          </a:p>
        </p:txBody>
      </p:sp>
      <p:sp>
        <p:nvSpPr>
          <p:cNvPr id="4" name="Text Placeholder 3">
            <a:extLst>
              <a:ext uri="{FF2B5EF4-FFF2-40B4-BE49-F238E27FC236}">
                <a16:creationId xmlns:a16="http://schemas.microsoft.com/office/drawing/2014/main" id="{C7B193AD-19A1-B403-BBB1-A8264EA76382}"/>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Date Placeholder 4">
            <a:extLst>
              <a:ext uri="{FF2B5EF4-FFF2-40B4-BE49-F238E27FC236}">
                <a16:creationId xmlns:a16="http://schemas.microsoft.com/office/drawing/2014/main" id="{F22B9F13-E265-CA28-433C-D5A330820A7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C714BE5-6ACD-09E3-710B-D3BE6B0F36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EA9FF0-35EE-DF77-FB0C-A954A2FAD28B}"/>
              </a:ext>
            </a:extLst>
          </p:cNvPr>
          <p:cNvSpPr>
            <a:spLocks noGrp="1"/>
          </p:cNvSpPr>
          <p:nvPr>
            <p:ph type="sldNum" sz="quarter" idx="12"/>
          </p:nvPr>
        </p:nvSpPr>
        <p:spPr/>
        <p:txBody>
          <a:bodyPr/>
          <a:lstStyle>
            <a:lvl1pPr>
              <a:defRPr/>
            </a:lvl1pPr>
          </a:lstStyle>
          <a:p>
            <a:fld id="{83B6D22F-727C-40F2-A31B-19B025FCE756}" type="slidenum">
              <a:rPr lang="en-US" altLang="en-US"/>
              <a:pPr/>
              <a:t>‹#›</a:t>
            </a:fld>
            <a:endParaRPr lang="en-US" altLang="en-US"/>
          </a:p>
        </p:txBody>
      </p:sp>
    </p:spTree>
    <p:extLst>
      <p:ext uri="{BB962C8B-B14F-4D97-AF65-F5344CB8AC3E}">
        <p14:creationId xmlns:p14="http://schemas.microsoft.com/office/powerpoint/2010/main" val="39323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BFFE-AB60-3F93-7E9D-976BF3D2BE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7F688-043F-42B0-34D3-0B5338427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D40F83-3F65-B91A-2963-C15380E3F2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2047D1-7A62-0C1D-7AD4-5082A0D301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8C2FCC-1299-E536-C66A-1830FE1DC5F3}"/>
              </a:ext>
            </a:extLst>
          </p:cNvPr>
          <p:cNvSpPr>
            <a:spLocks noGrp="1"/>
          </p:cNvSpPr>
          <p:nvPr>
            <p:ph type="sldNum" sz="quarter" idx="12"/>
          </p:nvPr>
        </p:nvSpPr>
        <p:spPr/>
        <p:txBody>
          <a:bodyPr/>
          <a:lstStyle>
            <a:lvl1pPr>
              <a:defRPr/>
            </a:lvl1pPr>
          </a:lstStyle>
          <a:p>
            <a:fld id="{5520444C-1CC5-4365-910F-CF6402B56166}" type="slidenum">
              <a:rPr lang="en-US" altLang="en-US"/>
              <a:pPr/>
              <a:t>‹#›</a:t>
            </a:fld>
            <a:endParaRPr lang="en-US" altLang="en-US"/>
          </a:p>
        </p:txBody>
      </p:sp>
    </p:spTree>
    <p:extLst>
      <p:ext uri="{BB962C8B-B14F-4D97-AF65-F5344CB8AC3E}">
        <p14:creationId xmlns:p14="http://schemas.microsoft.com/office/powerpoint/2010/main" val="3462293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B6B9A-6481-54F3-2755-56099A4A57BF}"/>
              </a:ext>
            </a:extLst>
          </p:cNvPr>
          <p:cNvSpPr>
            <a:spLocks noGrp="1"/>
          </p:cNvSpPr>
          <p:nvPr>
            <p:ph type="title" orient="vert"/>
          </p:nvPr>
        </p:nvSpPr>
        <p:spPr>
          <a:xfrm>
            <a:off x="4661297" y="193105"/>
            <a:ext cx="1446609" cy="411435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59B97-D6D5-4BE9-85DD-74EC0DCDD9FA}"/>
              </a:ext>
            </a:extLst>
          </p:cNvPr>
          <p:cNvSpPr>
            <a:spLocks noGrp="1"/>
          </p:cNvSpPr>
          <p:nvPr>
            <p:ph type="body" orient="vert" idx="1"/>
          </p:nvPr>
        </p:nvSpPr>
        <p:spPr>
          <a:xfrm>
            <a:off x="321469" y="193105"/>
            <a:ext cx="4232672" cy="4114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83338-A3EE-9B26-87DA-5525D525B22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4EB329-E0FE-AAA9-C480-C6155E528A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9497DA-2FF3-955D-E9B4-6B389CB11170}"/>
              </a:ext>
            </a:extLst>
          </p:cNvPr>
          <p:cNvSpPr>
            <a:spLocks noGrp="1"/>
          </p:cNvSpPr>
          <p:nvPr>
            <p:ph type="sldNum" sz="quarter" idx="12"/>
          </p:nvPr>
        </p:nvSpPr>
        <p:spPr/>
        <p:txBody>
          <a:bodyPr/>
          <a:lstStyle>
            <a:lvl1pPr>
              <a:defRPr/>
            </a:lvl1pPr>
          </a:lstStyle>
          <a:p>
            <a:fld id="{1D615662-3A76-4F8F-9BE7-FBD2750BD899}" type="slidenum">
              <a:rPr lang="en-US" altLang="en-US"/>
              <a:pPr/>
              <a:t>‹#›</a:t>
            </a:fld>
            <a:endParaRPr lang="en-US" altLang="en-US"/>
          </a:p>
        </p:txBody>
      </p:sp>
    </p:spTree>
    <p:extLst>
      <p:ext uri="{BB962C8B-B14F-4D97-AF65-F5344CB8AC3E}">
        <p14:creationId xmlns:p14="http://schemas.microsoft.com/office/powerpoint/2010/main" val="2119281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8/14/2023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8/14/2023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8/14/2023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8/14/2023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8/14/2023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8/14/2023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8/14/2023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879EB9D-790E-4E1E-B303-6A56DAF27E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EE3EEF8-CA9C-40D1-9A15-E17970CC70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B82C804-B5B3-4C5D-8741-83820BE2972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BC3532C-E64D-4DC2-9118-1C9493E49F87}"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7123B285-E297-4F4F-83A8-3BF9B86650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9998E66-1ED0-411B-B2CE-E108B2B00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0C73454A-4197-48DA-B2A1-3C305DEF7B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24B25D-5189-145F-A9F0-8965232F7130}"/>
              </a:ext>
            </a:extLst>
          </p:cNvPr>
          <p:cNvSpPr>
            <a:spLocks noGrp="1" noChangeArrowheads="1"/>
          </p:cNvSpPr>
          <p:nvPr>
            <p:ph type="title"/>
          </p:nvPr>
        </p:nvSpPr>
        <p:spPr bwMode="auto">
          <a:xfrm>
            <a:off x="321469" y="193105"/>
            <a:ext cx="5786438" cy="8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CFC312-81DE-0484-1583-995E4EE1C884}"/>
              </a:ext>
            </a:extLst>
          </p:cNvPr>
          <p:cNvSpPr>
            <a:spLocks noGrp="1" noChangeArrowheads="1"/>
          </p:cNvSpPr>
          <p:nvPr>
            <p:ph type="body" idx="1"/>
          </p:nvPr>
        </p:nvSpPr>
        <p:spPr bwMode="auto">
          <a:xfrm>
            <a:off x="321469" y="1125141"/>
            <a:ext cx="5786438" cy="318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869D02A-3D34-B2B6-2B66-C310F627AE5D}"/>
              </a:ext>
            </a:extLst>
          </p:cNvPr>
          <p:cNvSpPr>
            <a:spLocks noGrp="1" noChangeArrowheads="1"/>
          </p:cNvSpPr>
          <p:nvPr>
            <p:ph type="dt" sz="half" idx="2"/>
          </p:nvPr>
        </p:nvSpPr>
        <p:spPr bwMode="auto">
          <a:xfrm>
            <a:off x="321469" y="4391174"/>
            <a:ext cx="1500188"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84"/>
            </a:lvl1pPr>
          </a:lstStyle>
          <a:p>
            <a:endParaRPr lang="en-US" altLang="en-US"/>
          </a:p>
        </p:txBody>
      </p:sp>
      <p:sp>
        <p:nvSpPr>
          <p:cNvPr id="1029" name="Rectangle 5">
            <a:extLst>
              <a:ext uri="{FF2B5EF4-FFF2-40B4-BE49-F238E27FC236}">
                <a16:creationId xmlns:a16="http://schemas.microsoft.com/office/drawing/2014/main" id="{2E546AB2-1844-16DE-B305-59651458F013}"/>
              </a:ext>
            </a:extLst>
          </p:cNvPr>
          <p:cNvSpPr>
            <a:spLocks noGrp="1" noChangeArrowheads="1"/>
          </p:cNvSpPr>
          <p:nvPr>
            <p:ph type="ftr" sz="quarter" idx="3"/>
          </p:nvPr>
        </p:nvSpPr>
        <p:spPr bwMode="auto">
          <a:xfrm>
            <a:off x="2196703" y="4391174"/>
            <a:ext cx="2035969"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84"/>
            </a:lvl1pPr>
          </a:lstStyle>
          <a:p>
            <a:endParaRPr lang="en-US" altLang="en-US"/>
          </a:p>
        </p:txBody>
      </p:sp>
      <p:sp>
        <p:nvSpPr>
          <p:cNvPr id="1030" name="Rectangle 6">
            <a:extLst>
              <a:ext uri="{FF2B5EF4-FFF2-40B4-BE49-F238E27FC236}">
                <a16:creationId xmlns:a16="http://schemas.microsoft.com/office/drawing/2014/main" id="{0D261B03-F3CE-2EF1-DFDF-704C6EA022EC}"/>
              </a:ext>
            </a:extLst>
          </p:cNvPr>
          <p:cNvSpPr>
            <a:spLocks noGrp="1" noChangeArrowheads="1"/>
          </p:cNvSpPr>
          <p:nvPr>
            <p:ph type="sldNum" sz="quarter" idx="4"/>
          </p:nvPr>
        </p:nvSpPr>
        <p:spPr bwMode="auto">
          <a:xfrm>
            <a:off x="4607719" y="4391174"/>
            <a:ext cx="1500188"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84"/>
            </a:lvl1pPr>
          </a:lstStyle>
          <a:p>
            <a:fld id="{3CEE656F-EDD3-4A81-8ECB-0AEEBC34FC6C}" type="slidenum">
              <a:rPr lang="en-US" altLang="en-US"/>
              <a:pPr/>
              <a:t>‹#›</a:t>
            </a:fld>
            <a:endParaRPr lang="en-US" altLang="en-US"/>
          </a:p>
        </p:txBody>
      </p:sp>
    </p:spTree>
    <p:extLst>
      <p:ext uri="{BB962C8B-B14F-4D97-AF65-F5344CB8AC3E}">
        <p14:creationId xmlns:p14="http://schemas.microsoft.com/office/powerpoint/2010/main" val="6385512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fontAlgn="base">
        <a:spcBef>
          <a:spcPct val="0"/>
        </a:spcBef>
        <a:spcAft>
          <a:spcPct val="0"/>
        </a:spcAft>
        <a:defRPr sz="3094" kern="1200">
          <a:solidFill>
            <a:schemeClr val="tx2"/>
          </a:solidFill>
          <a:latin typeface="+mj-lt"/>
          <a:ea typeface="+mj-ea"/>
          <a:cs typeface="+mj-cs"/>
        </a:defRPr>
      </a:lvl1pPr>
      <a:lvl2pPr algn="ctr" rtl="0" fontAlgn="base">
        <a:spcBef>
          <a:spcPct val="0"/>
        </a:spcBef>
        <a:spcAft>
          <a:spcPct val="0"/>
        </a:spcAft>
        <a:defRPr sz="3094">
          <a:solidFill>
            <a:schemeClr val="tx2"/>
          </a:solidFill>
          <a:latin typeface="Arial" panose="020B0604020202020204" pitchFamily="34" charset="0"/>
        </a:defRPr>
      </a:lvl2pPr>
      <a:lvl3pPr algn="ctr" rtl="0" fontAlgn="base">
        <a:spcBef>
          <a:spcPct val="0"/>
        </a:spcBef>
        <a:spcAft>
          <a:spcPct val="0"/>
        </a:spcAft>
        <a:defRPr sz="3094">
          <a:solidFill>
            <a:schemeClr val="tx2"/>
          </a:solidFill>
          <a:latin typeface="Arial" panose="020B0604020202020204" pitchFamily="34" charset="0"/>
        </a:defRPr>
      </a:lvl3pPr>
      <a:lvl4pPr algn="ctr" rtl="0" fontAlgn="base">
        <a:spcBef>
          <a:spcPct val="0"/>
        </a:spcBef>
        <a:spcAft>
          <a:spcPct val="0"/>
        </a:spcAft>
        <a:defRPr sz="3094">
          <a:solidFill>
            <a:schemeClr val="tx2"/>
          </a:solidFill>
          <a:latin typeface="Arial" panose="020B0604020202020204" pitchFamily="34" charset="0"/>
        </a:defRPr>
      </a:lvl4pPr>
      <a:lvl5pPr algn="ctr" rtl="0" fontAlgn="base">
        <a:spcBef>
          <a:spcPct val="0"/>
        </a:spcBef>
        <a:spcAft>
          <a:spcPct val="0"/>
        </a:spcAft>
        <a:defRPr sz="3094">
          <a:solidFill>
            <a:schemeClr val="tx2"/>
          </a:solidFill>
          <a:latin typeface="Arial" panose="020B0604020202020204" pitchFamily="34" charset="0"/>
        </a:defRPr>
      </a:lvl5pPr>
      <a:lvl6pPr marL="321457" algn="ctr" rtl="0" fontAlgn="base">
        <a:spcBef>
          <a:spcPct val="0"/>
        </a:spcBef>
        <a:spcAft>
          <a:spcPct val="0"/>
        </a:spcAft>
        <a:defRPr sz="3094">
          <a:solidFill>
            <a:schemeClr val="tx2"/>
          </a:solidFill>
          <a:latin typeface="Arial" panose="020B0604020202020204" pitchFamily="34" charset="0"/>
        </a:defRPr>
      </a:lvl6pPr>
      <a:lvl7pPr marL="642915" algn="ctr" rtl="0" fontAlgn="base">
        <a:spcBef>
          <a:spcPct val="0"/>
        </a:spcBef>
        <a:spcAft>
          <a:spcPct val="0"/>
        </a:spcAft>
        <a:defRPr sz="3094">
          <a:solidFill>
            <a:schemeClr val="tx2"/>
          </a:solidFill>
          <a:latin typeface="Arial" panose="020B0604020202020204" pitchFamily="34" charset="0"/>
        </a:defRPr>
      </a:lvl7pPr>
      <a:lvl8pPr marL="964372" algn="ctr" rtl="0" fontAlgn="base">
        <a:spcBef>
          <a:spcPct val="0"/>
        </a:spcBef>
        <a:spcAft>
          <a:spcPct val="0"/>
        </a:spcAft>
        <a:defRPr sz="3094">
          <a:solidFill>
            <a:schemeClr val="tx2"/>
          </a:solidFill>
          <a:latin typeface="Arial" panose="020B0604020202020204" pitchFamily="34" charset="0"/>
        </a:defRPr>
      </a:lvl8pPr>
      <a:lvl9pPr marL="1285829" algn="ctr" rtl="0" fontAlgn="base">
        <a:spcBef>
          <a:spcPct val="0"/>
        </a:spcBef>
        <a:spcAft>
          <a:spcPct val="0"/>
        </a:spcAft>
        <a:defRPr sz="3094">
          <a:solidFill>
            <a:schemeClr val="tx2"/>
          </a:solidFill>
          <a:latin typeface="Arial" panose="020B0604020202020204" pitchFamily="34" charset="0"/>
        </a:defRPr>
      </a:lvl9pPr>
    </p:titleStyle>
    <p:bodyStyle>
      <a:lvl1pPr marL="241093" indent="-241093" algn="l" rtl="0" fontAlgn="base">
        <a:spcBef>
          <a:spcPct val="20000"/>
        </a:spcBef>
        <a:spcAft>
          <a:spcPct val="0"/>
        </a:spcAft>
        <a:buChar char="•"/>
        <a:defRPr sz="2250" kern="1200">
          <a:solidFill>
            <a:schemeClr val="tx1"/>
          </a:solidFill>
          <a:latin typeface="+mn-lt"/>
          <a:ea typeface="+mn-ea"/>
          <a:cs typeface="+mn-cs"/>
        </a:defRPr>
      </a:lvl1pPr>
      <a:lvl2pPr marL="522368" indent="-200911" algn="l" rtl="0" fontAlgn="base">
        <a:spcBef>
          <a:spcPct val="20000"/>
        </a:spcBef>
        <a:spcAft>
          <a:spcPct val="0"/>
        </a:spcAft>
        <a:buChar char="–"/>
        <a:defRPr sz="1969" kern="1200">
          <a:solidFill>
            <a:schemeClr val="tx1"/>
          </a:solidFill>
          <a:latin typeface="+mn-lt"/>
          <a:ea typeface="+mn-ea"/>
          <a:cs typeface="+mn-cs"/>
        </a:defRPr>
      </a:lvl2pPr>
      <a:lvl3pPr marL="803643" indent="-160729" algn="l" rtl="0" fontAlgn="base">
        <a:spcBef>
          <a:spcPct val="20000"/>
        </a:spcBef>
        <a:spcAft>
          <a:spcPct val="0"/>
        </a:spcAft>
        <a:buChar char="•"/>
        <a:defRPr sz="1687" kern="1200">
          <a:solidFill>
            <a:schemeClr val="tx1"/>
          </a:solidFill>
          <a:latin typeface="+mn-lt"/>
          <a:ea typeface="+mn-ea"/>
          <a:cs typeface="+mn-cs"/>
        </a:defRPr>
      </a:lvl3pPr>
      <a:lvl4pPr marL="1125101" indent="-160729" algn="l" rtl="0" fontAlgn="base">
        <a:spcBef>
          <a:spcPct val="20000"/>
        </a:spcBef>
        <a:spcAft>
          <a:spcPct val="0"/>
        </a:spcAft>
        <a:buChar char="–"/>
        <a:defRPr sz="1406" kern="1200">
          <a:solidFill>
            <a:schemeClr val="tx1"/>
          </a:solidFill>
          <a:latin typeface="+mn-lt"/>
          <a:ea typeface="+mn-ea"/>
          <a:cs typeface="+mn-cs"/>
        </a:defRPr>
      </a:lvl4pPr>
      <a:lvl5pPr marL="1446558" indent="-160729" algn="l" rtl="0" fontAlgn="base">
        <a:spcBef>
          <a:spcPct val="20000"/>
        </a:spcBef>
        <a:spcAft>
          <a:spcPct val="0"/>
        </a:spcAft>
        <a:buChar char="»"/>
        <a:defRPr sz="140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8/14/2023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a:t>
            </a:r>
            <a:r>
              <a:rPr kumimoji="0" lang="is-IS" sz="3200" b="1" i="0" u="none" strike="noStrike" kern="1200" cap="none" spc="0" normalizeH="0" noProof="0" dirty="0">
                <a:ln>
                  <a:solidFill>
                    <a:prstClr val="white"/>
                  </a:solidFill>
                </a:ln>
                <a:solidFill>
                  <a:prstClr val="white"/>
                </a:solidFill>
                <a:effectLst/>
                <a:uLnTx/>
                <a:uFillTx/>
                <a:latin typeface="Century Gothic"/>
                <a:ea typeface="+mn-ea"/>
                <a:cs typeface="Century Gothic"/>
              </a:rPr>
              <a:t> as a </a:t>
            </a: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8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0FD34E-C64F-94B8-3AC7-4829B330368C}"/>
              </a:ext>
            </a:extLst>
          </p:cNvPr>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075A545-6FA4-72B2-0CF8-AA0C205A005B}"/>
              </a:ext>
            </a:extLst>
          </p:cNvPr>
          <p:cNvSpPr/>
          <p:nvPr/>
        </p:nvSpPr>
        <p:spPr>
          <a:xfrm>
            <a:off x="0" y="4251326"/>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extLst>
      <p:ext uri="{BB962C8B-B14F-4D97-AF65-F5344CB8AC3E}">
        <p14:creationId xmlns:p14="http://schemas.microsoft.com/office/powerpoint/2010/main" val="123166005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by lying in a basket&#10;&#10;Description automatically generated">
            <a:extLst>
              <a:ext uri="{FF2B5EF4-FFF2-40B4-BE49-F238E27FC236}">
                <a16:creationId xmlns:a16="http://schemas.microsoft.com/office/drawing/2014/main" id="{FFF2DCF3-98F4-C2B7-38CB-2A6255C0B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9511"/>
            <a:ext cx="9144000" cy="6098977"/>
          </a:xfrm>
          <a:prstGeom prst="rect">
            <a:avLst/>
          </a:prstGeom>
          <a:ln>
            <a:solidFill>
              <a:schemeClr val="tx1"/>
            </a:solidFill>
          </a:ln>
        </p:spPr>
      </p:pic>
    </p:spTree>
    <p:extLst>
      <p:ext uri="{BB962C8B-B14F-4D97-AF65-F5344CB8AC3E}">
        <p14:creationId xmlns:p14="http://schemas.microsoft.com/office/powerpoint/2010/main" val="13734619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B3B580DC-B55D-24CE-A7BF-97BBACE451BC}"/>
              </a:ext>
            </a:extLst>
          </p:cNvPr>
          <p:cNvSpPr txBox="1">
            <a:spLocks noChangeArrowheads="1"/>
          </p:cNvSpPr>
          <p:nvPr/>
        </p:nvSpPr>
        <p:spPr bwMode="auto">
          <a:xfrm>
            <a:off x="0" y="-4399"/>
            <a:ext cx="9144000" cy="2850011"/>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schemeClr val="bg1"/>
                </a:solidFill>
                <a:latin typeface="Century Gothic" panose="020B0502020202020204" pitchFamily="34" charset="0"/>
              </a:rPr>
              <a:t>….I wonder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why God chose Moses and kept him safe?....</a:t>
            </a:r>
            <a:endParaRPr lang="en-GB" altLang="en-US" sz="1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a:t>
            </a:r>
            <a:r>
              <a:rPr lang="en-GB" sz="2800" b="1" dirty="0">
                <a:solidFill>
                  <a:schemeClr val="bg1"/>
                </a:solidFill>
                <a:latin typeface="Century Gothic" panose="020B0502020202020204" pitchFamily="34" charset="0"/>
              </a:rPr>
              <a:t> wonder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what you think his sister and his mother learned about God’s care for their family?....</a:t>
            </a:r>
            <a:endParaRPr lang="en-GB" altLang="en-US" sz="1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a:t>
            </a:r>
            <a:r>
              <a:rPr lang="en-GB" sz="2800" b="1" dirty="0">
                <a:solidFill>
                  <a:schemeClr val="bg1"/>
                </a:solidFill>
                <a:latin typeface="Century Gothic" panose="020B0502020202020204" pitchFamily="34" charset="0"/>
              </a:rPr>
              <a:t>wonder who you might want to be kept safe on the journey of life?.....</a:t>
            </a:r>
          </a:p>
        </p:txBody>
      </p:sp>
    </p:spTree>
    <p:extLst>
      <p:ext uri="{BB962C8B-B14F-4D97-AF65-F5344CB8AC3E}">
        <p14:creationId xmlns:p14="http://schemas.microsoft.com/office/powerpoint/2010/main" val="9819131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A148E-157C-CC41-F726-CDDF219EC4ED}"/>
              </a:ext>
            </a:extLst>
          </p:cNvPr>
          <p:cNvSpPr txBox="1"/>
          <p:nvPr/>
        </p:nvSpPr>
        <p:spPr>
          <a:xfrm>
            <a:off x="56561" y="5410986"/>
            <a:ext cx="7805394" cy="1015663"/>
          </a:xfrm>
          <a:prstGeom prst="rect">
            <a:avLst/>
          </a:prstGeom>
          <a:noFill/>
        </p:spPr>
        <p:txBody>
          <a:bodyPr wrap="square" rtlCol="0">
            <a:spAutoFit/>
          </a:bodyPr>
          <a:lstStyle/>
          <a:p>
            <a:r>
              <a:rPr lang="en-GB" sz="6000" b="1" dirty="0">
                <a:latin typeface="Century Gothic" panose="020B0502020202020204" pitchFamily="34" charset="0"/>
              </a:rPr>
              <a:t>God, </a:t>
            </a:r>
          </a:p>
        </p:txBody>
      </p:sp>
      <p:sp>
        <p:nvSpPr>
          <p:cNvPr id="3" name="TextBox 2">
            <a:extLst>
              <a:ext uri="{FF2B5EF4-FFF2-40B4-BE49-F238E27FC236}">
                <a16:creationId xmlns:a16="http://schemas.microsoft.com/office/drawing/2014/main" id="{E594F401-D652-3668-7168-ADD90B974926}"/>
              </a:ext>
            </a:extLst>
          </p:cNvPr>
          <p:cNvSpPr txBox="1"/>
          <p:nvPr/>
        </p:nvSpPr>
        <p:spPr>
          <a:xfrm>
            <a:off x="2149312" y="5412554"/>
            <a:ext cx="7147088" cy="1015663"/>
          </a:xfrm>
          <a:prstGeom prst="rect">
            <a:avLst/>
          </a:prstGeom>
          <a:noFill/>
        </p:spPr>
        <p:txBody>
          <a:bodyPr wrap="square" rtlCol="0">
            <a:spAutoFit/>
          </a:bodyPr>
          <a:lstStyle/>
          <a:p>
            <a:r>
              <a:rPr lang="en-GB" sz="6000" b="1" dirty="0">
                <a:latin typeface="Century Gothic" panose="020B0502020202020204" pitchFamily="34" charset="0"/>
              </a:rPr>
              <a:t>please go with us.</a:t>
            </a:r>
          </a:p>
        </p:txBody>
      </p:sp>
      <p:pic>
        <p:nvPicPr>
          <p:cNvPr id="5" name="Picture 4" descr="A person holding a candle&#10;&#10;Description automatically generated">
            <a:extLst>
              <a:ext uri="{FF2B5EF4-FFF2-40B4-BE49-F238E27FC236}">
                <a16:creationId xmlns:a16="http://schemas.microsoft.com/office/drawing/2014/main" id="{B76EA1AF-901A-0F84-9F08-CA42C7AB9FD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222391"/>
            <a:ext cx="9144000" cy="5060426"/>
          </a:xfrm>
          <a:prstGeom prst="rect">
            <a:avLst/>
          </a:prstGeom>
        </p:spPr>
      </p:pic>
    </p:spTree>
    <p:extLst>
      <p:ext uri="{BB962C8B-B14F-4D97-AF65-F5344CB8AC3E}">
        <p14:creationId xmlns:p14="http://schemas.microsoft.com/office/powerpoint/2010/main" val="1379271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a:t>
            </a:r>
            <a:r>
              <a:rPr kumimoji="0" lang="is-IS" sz="3200" b="1" i="0" u="none" strike="noStrike" kern="1200" cap="none" spc="0" normalizeH="0" noProof="0" dirty="0">
                <a:ln>
                  <a:solidFill>
                    <a:prstClr val="white"/>
                  </a:solidFill>
                </a:ln>
                <a:solidFill>
                  <a:prstClr val="white"/>
                </a:solidFill>
                <a:effectLst/>
                <a:uLnTx/>
                <a:uFillTx/>
                <a:latin typeface="Century Gothic"/>
                <a:ea typeface="+mn-ea"/>
                <a:cs typeface="Century Gothic"/>
              </a:rPr>
              <a:t>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E872A-69FD-AA3E-7E5F-77CF6ADA3C14}"/>
              </a:ext>
            </a:extLst>
          </p:cNvPr>
          <p:cNvSpPr txBox="1"/>
          <p:nvPr/>
        </p:nvSpPr>
        <p:spPr>
          <a:xfrm>
            <a:off x="56561" y="5410986"/>
            <a:ext cx="7805394" cy="1015663"/>
          </a:xfrm>
          <a:prstGeom prst="rect">
            <a:avLst/>
          </a:prstGeom>
          <a:noFill/>
        </p:spPr>
        <p:txBody>
          <a:bodyPr wrap="square" rtlCol="0">
            <a:spAutoFit/>
          </a:bodyPr>
          <a:lstStyle/>
          <a:p>
            <a:r>
              <a:rPr lang="en-GB" sz="6000" b="1" dirty="0">
                <a:latin typeface="Century Gothic" panose="020B0502020202020204" pitchFamily="34" charset="0"/>
              </a:rPr>
              <a:t>God, </a:t>
            </a:r>
          </a:p>
        </p:txBody>
      </p:sp>
      <p:sp>
        <p:nvSpPr>
          <p:cNvPr id="3" name="TextBox 2">
            <a:extLst>
              <a:ext uri="{FF2B5EF4-FFF2-40B4-BE49-F238E27FC236}">
                <a16:creationId xmlns:a16="http://schemas.microsoft.com/office/drawing/2014/main" id="{94997588-0E85-AC21-77ED-15BF10C84784}"/>
              </a:ext>
            </a:extLst>
          </p:cNvPr>
          <p:cNvSpPr txBox="1"/>
          <p:nvPr/>
        </p:nvSpPr>
        <p:spPr>
          <a:xfrm>
            <a:off x="2149312" y="5412554"/>
            <a:ext cx="7147088" cy="1015663"/>
          </a:xfrm>
          <a:prstGeom prst="rect">
            <a:avLst/>
          </a:prstGeom>
          <a:noFill/>
        </p:spPr>
        <p:txBody>
          <a:bodyPr wrap="square" rtlCol="0">
            <a:spAutoFit/>
          </a:bodyPr>
          <a:lstStyle/>
          <a:p>
            <a:r>
              <a:rPr lang="en-GB" sz="6000" b="1" dirty="0">
                <a:latin typeface="Century Gothic" panose="020B0502020202020204" pitchFamily="34" charset="0"/>
              </a:rPr>
              <a:t>please go with us.</a:t>
            </a:r>
          </a:p>
        </p:txBody>
      </p:sp>
      <p:pic>
        <p:nvPicPr>
          <p:cNvPr id="4" name="Picture 3" descr="A person walking on a brick walkway&#10;&#10;Description automatically generated">
            <a:extLst>
              <a:ext uri="{FF2B5EF4-FFF2-40B4-BE49-F238E27FC236}">
                <a16:creationId xmlns:a16="http://schemas.microsoft.com/office/drawing/2014/main" id="{AB5FEF74-D859-07FA-EB5E-11CAD2C0A050}"/>
              </a:ext>
            </a:extLst>
          </p:cNvPr>
          <p:cNvPicPr>
            <a:picLocks noChangeAspect="1"/>
          </p:cNvPicPr>
          <p:nvPr/>
        </p:nvPicPr>
        <p:blipFill rotWithShape="1">
          <a:blip r:embed="rId3">
            <a:extLst>
              <a:ext uri="{28A0092B-C50C-407E-A947-70E740481C1C}">
                <a14:useLocalDpi xmlns:a14="http://schemas.microsoft.com/office/drawing/2010/main" val="0"/>
              </a:ext>
            </a:extLst>
          </a:blip>
          <a:srcRect t="22998"/>
          <a:stretch/>
        </p:blipFill>
        <p:spPr>
          <a:xfrm>
            <a:off x="0" y="414777"/>
            <a:ext cx="9144000" cy="4697715"/>
          </a:xfrm>
          <a:prstGeom prst="rect">
            <a:avLst/>
          </a:prstGeom>
          <a:ln>
            <a:solidFill>
              <a:schemeClr val="tx1"/>
            </a:solidFill>
          </a:ln>
        </p:spPr>
      </p:pic>
    </p:spTree>
    <p:extLst>
      <p:ext uri="{BB962C8B-B14F-4D97-AF65-F5344CB8AC3E}">
        <p14:creationId xmlns:p14="http://schemas.microsoft.com/office/powerpoint/2010/main" val="2500320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B071B5-177F-0EB6-669B-A11E9B185B49}"/>
              </a:ext>
            </a:extLst>
          </p:cNvPr>
          <p:cNvSpPr txBox="1"/>
          <p:nvPr/>
        </p:nvSpPr>
        <p:spPr>
          <a:xfrm>
            <a:off x="56561" y="5410986"/>
            <a:ext cx="7805394" cy="1015663"/>
          </a:xfrm>
          <a:prstGeom prst="rect">
            <a:avLst/>
          </a:prstGeom>
          <a:noFill/>
        </p:spPr>
        <p:txBody>
          <a:bodyPr wrap="square" rtlCol="0">
            <a:spAutoFit/>
          </a:bodyPr>
          <a:lstStyle/>
          <a:p>
            <a:r>
              <a:rPr lang="en-GB" sz="6000" b="1" dirty="0">
                <a:latin typeface="Century Gothic" panose="020B0502020202020204" pitchFamily="34" charset="0"/>
              </a:rPr>
              <a:t>God, </a:t>
            </a:r>
          </a:p>
        </p:txBody>
      </p:sp>
      <p:sp>
        <p:nvSpPr>
          <p:cNvPr id="5" name="TextBox 4">
            <a:extLst>
              <a:ext uri="{FF2B5EF4-FFF2-40B4-BE49-F238E27FC236}">
                <a16:creationId xmlns:a16="http://schemas.microsoft.com/office/drawing/2014/main" id="{18D7408E-AAC2-7FDC-FC2D-56C838E5198D}"/>
              </a:ext>
            </a:extLst>
          </p:cNvPr>
          <p:cNvSpPr txBox="1"/>
          <p:nvPr/>
        </p:nvSpPr>
        <p:spPr>
          <a:xfrm>
            <a:off x="2149312" y="5412554"/>
            <a:ext cx="7147088" cy="1015663"/>
          </a:xfrm>
          <a:prstGeom prst="rect">
            <a:avLst/>
          </a:prstGeom>
          <a:noFill/>
        </p:spPr>
        <p:txBody>
          <a:bodyPr wrap="square" rtlCol="0">
            <a:spAutoFit/>
          </a:bodyPr>
          <a:lstStyle/>
          <a:p>
            <a:r>
              <a:rPr lang="en-GB" sz="6000" b="1" dirty="0">
                <a:latin typeface="Century Gothic" panose="020B0502020202020204" pitchFamily="34" charset="0"/>
              </a:rPr>
              <a:t>please go with us.</a:t>
            </a:r>
          </a:p>
        </p:txBody>
      </p:sp>
      <p:pic>
        <p:nvPicPr>
          <p:cNvPr id="8" name="Picture 7" descr="Fingers with drawings on them&#10;&#10;Description automatically generated">
            <a:extLst>
              <a:ext uri="{FF2B5EF4-FFF2-40B4-BE49-F238E27FC236}">
                <a16:creationId xmlns:a16="http://schemas.microsoft.com/office/drawing/2014/main" id="{B40558B2-B765-A758-129F-207AC90C069E}"/>
              </a:ext>
            </a:extLst>
          </p:cNvPr>
          <p:cNvPicPr>
            <a:picLocks noChangeAspect="1"/>
          </p:cNvPicPr>
          <p:nvPr/>
        </p:nvPicPr>
        <p:blipFill rotWithShape="1">
          <a:blip r:embed="rId3">
            <a:extLst>
              <a:ext uri="{28A0092B-C50C-407E-A947-70E740481C1C}">
                <a14:useLocalDpi xmlns:a14="http://schemas.microsoft.com/office/drawing/2010/main" val="0"/>
              </a:ext>
            </a:extLst>
          </a:blip>
          <a:srcRect t="27354" b="5292"/>
          <a:stretch/>
        </p:blipFill>
        <p:spPr>
          <a:xfrm>
            <a:off x="709127" y="131971"/>
            <a:ext cx="7725746" cy="5203595"/>
          </a:xfrm>
          <a:prstGeom prst="rect">
            <a:avLst/>
          </a:prstGeom>
          <a:ln>
            <a:solidFill>
              <a:schemeClr val="tx1"/>
            </a:solidFill>
          </a:ln>
        </p:spPr>
      </p:pic>
    </p:spTree>
    <p:extLst>
      <p:ext uri="{BB962C8B-B14F-4D97-AF65-F5344CB8AC3E}">
        <p14:creationId xmlns:p14="http://schemas.microsoft.com/office/powerpoint/2010/main" val="2649163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E872A-69FD-AA3E-7E5F-77CF6ADA3C14}"/>
              </a:ext>
            </a:extLst>
          </p:cNvPr>
          <p:cNvSpPr txBox="1"/>
          <p:nvPr/>
        </p:nvSpPr>
        <p:spPr>
          <a:xfrm>
            <a:off x="56561" y="5410986"/>
            <a:ext cx="7805394" cy="1015663"/>
          </a:xfrm>
          <a:prstGeom prst="rect">
            <a:avLst/>
          </a:prstGeom>
          <a:noFill/>
        </p:spPr>
        <p:txBody>
          <a:bodyPr wrap="square" rtlCol="0">
            <a:spAutoFit/>
          </a:bodyPr>
          <a:lstStyle/>
          <a:p>
            <a:r>
              <a:rPr lang="en-GB" sz="6000" b="1" dirty="0">
                <a:latin typeface="Century Gothic" panose="020B0502020202020204" pitchFamily="34" charset="0"/>
              </a:rPr>
              <a:t>God, </a:t>
            </a:r>
          </a:p>
        </p:txBody>
      </p:sp>
      <p:sp>
        <p:nvSpPr>
          <p:cNvPr id="3" name="TextBox 2">
            <a:extLst>
              <a:ext uri="{FF2B5EF4-FFF2-40B4-BE49-F238E27FC236}">
                <a16:creationId xmlns:a16="http://schemas.microsoft.com/office/drawing/2014/main" id="{94997588-0E85-AC21-77ED-15BF10C84784}"/>
              </a:ext>
            </a:extLst>
          </p:cNvPr>
          <p:cNvSpPr txBox="1"/>
          <p:nvPr/>
        </p:nvSpPr>
        <p:spPr>
          <a:xfrm>
            <a:off x="2149312" y="5412554"/>
            <a:ext cx="7147088" cy="1015663"/>
          </a:xfrm>
          <a:prstGeom prst="rect">
            <a:avLst/>
          </a:prstGeom>
          <a:noFill/>
        </p:spPr>
        <p:txBody>
          <a:bodyPr wrap="square" rtlCol="0">
            <a:spAutoFit/>
          </a:bodyPr>
          <a:lstStyle/>
          <a:p>
            <a:r>
              <a:rPr lang="en-GB" sz="6000" b="1" dirty="0">
                <a:latin typeface="Century Gothic" panose="020B0502020202020204" pitchFamily="34" charset="0"/>
              </a:rPr>
              <a:t>please go with us.</a:t>
            </a:r>
          </a:p>
        </p:txBody>
      </p:sp>
      <p:pic>
        <p:nvPicPr>
          <p:cNvPr id="4" name="Picture 2">
            <a:extLst>
              <a:ext uri="{FF2B5EF4-FFF2-40B4-BE49-F238E27FC236}">
                <a16:creationId xmlns:a16="http://schemas.microsoft.com/office/drawing/2014/main" id="{AF62D7E9-CA57-E608-1BB5-487D8329E5E4}"/>
              </a:ext>
            </a:extLst>
          </p:cNvPr>
          <p:cNvPicPr>
            <a:picLocks noChangeAspect="1"/>
          </p:cNvPicPr>
          <p:nvPr/>
        </p:nvPicPr>
        <p:blipFill rotWithShape="1">
          <a:blip r:embed="rId3"/>
          <a:srcRect t="17730" b="12579"/>
          <a:stretch/>
        </p:blipFill>
        <p:spPr>
          <a:xfrm>
            <a:off x="0" y="395919"/>
            <a:ext cx="9144000" cy="4779395"/>
          </a:xfrm>
          <a:prstGeom prst="rect">
            <a:avLst/>
          </a:prstGeom>
          <a:ln>
            <a:solidFill>
              <a:schemeClr val="tx1"/>
            </a:solidFill>
          </a:ln>
        </p:spPr>
      </p:pic>
    </p:spTree>
    <p:extLst>
      <p:ext uri="{BB962C8B-B14F-4D97-AF65-F5344CB8AC3E}">
        <p14:creationId xmlns:p14="http://schemas.microsoft.com/office/powerpoint/2010/main" val="1595443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lang="en-GB" sz="2000" b="1" dirty="0">
              <a:solidFill>
                <a:prstClr val="white"/>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sket with a white background&#10;&#10;Description automatically generated">
            <a:extLst>
              <a:ext uri="{FF2B5EF4-FFF2-40B4-BE49-F238E27FC236}">
                <a16:creationId xmlns:a16="http://schemas.microsoft.com/office/drawing/2014/main" id="{A7D7D2DD-A899-B540-D248-6F2508000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765"/>
            <a:ext cx="9144000" cy="6036469"/>
          </a:xfrm>
          <a:prstGeom prst="rect">
            <a:avLst/>
          </a:prstGeom>
        </p:spPr>
      </p:pic>
    </p:spTree>
    <p:extLst>
      <p:ext uri="{BB962C8B-B14F-4D97-AF65-F5344CB8AC3E}">
        <p14:creationId xmlns:p14="http://schemas.microsoft.com/office/powerpoint/2010/main" val="28674161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5291D-822C-778B-BFC4-EFED4DCE6300}"/>
              </a:ext>
            </a:extLst>
          </p:cNvPr>
          <p:cNvSpPr/>
          <p:nvPr/>
        </p:nvSpPr>
        <p:spPr>
          <a:xfrm>
            <a:off x="3325091" y="2274838"/>
            <a:ext cx="5818909" cy="2308324"/>
          </a:xfrm>
          <a:prstGeom prst="rect">
            <a:avLst/>
          </a:prstGeom>
          <a:noFill/>
        </p:spPr>
        <p:txBody>
          <a:bodyPr wrap="square">
            <a:spAutoFit/>
          </a:bodyPr>
          <a:lstStyle/>
          <a:p>
            <a:pPr algn="ctr" eaLnBrk="1" fontAlgn="auto" hangingPunct="1">
              <a:spcBef>
                <a:spcPts val="0"/>
              </a:spcBef>
              <a:spcAft>
                <a:spcPts val="0"/>
              </a:spcAft>
              <a:defRPr/>
            </a:pP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mn-ea"/>
              </a:rPr>
              <a:t>How far back….?</a:t>
            </a:r>
          </a:p>
        </p:txBody>
      </p:sp>
      <p:pic>
        <p:nvPicPr>
          <p:cNvPr id="4" name="Graphic 3" descr="Thought bubble with solid fill">
            <a:extLst>
              <a:ext uri="{FF2B5EF4-FFF2-40B4-BE49-F238E27FC236}">
                <a16:creationId xmlns:a16="http://schemas.microsoft.com/office/drawing/2014/main" id="{1BEB9648-C199-3938-EF33-399AD6FE1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199" y="1724333"/>
            <a:ext cx="3409335" cy="3409335"/>
          </a:xfrm>
          <a:prstGeom prst="rect">
            <a:avLst/>
          </a:prstGeom>
        </p:spPr>
      </p:pic>
    </p:spTree>
    <p:extLst>
      <p:ext uri="{BB962C8B-B14F-4D97-AF65-F5344CB8AC3E}">
        <p14:creationId xmlns:p14="http://schemas.microsoft.com/office/powerpoint/2010/main" val="1615331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2233711-159C-67AC-4FD6-4C4219D11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B31410-F3EF-6015-AB2F-86A19F551E59}"/>
              </a:ext>
            </a:extLst>
          </p:cNvPr>
          <p:cNvSpPr/>
          <p:nvPr/>
        </p:nvSpPr>
        <p:spPr>
          <a:xfrm>
            <a:off x="0" y="5092547"/>
            <a:ext cx="9143999" cy="1754326"/>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Joseph: A Family Saga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2022</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5" name="Picture 4" descr="A picture containing table&#10;&#10;Description automatically generated">
            <a:extLst>
              <a:ext uri="{FF2B5EF4-FFF2-40B4-BE49-F238E27FC236}">
                <a16:creationId xmlns:a16="http://schemas.microsoft.com/office/drawing/2014/main" id="{BB98C057-79FA-4B25-9FC7-024A2DB20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15" y="86196"/>
            <a:ext cx="1289116" cy="7175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3613DAE-F373-3F3D-AB78-2830FBDEB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4" y="207822"/>
            <a:ext cx="4165597" cy="31241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D874E37-0D89-45DA-47FB-FFC2C94C5F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0437" y="3325092"/>
            <a:ext cx="4378039" cy="3283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08AD9DB-D874-5163-40AD-B7FD82C41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467587"/>
            <a:ext cx="3546764" cy="2660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CD0A098-19FA-B669-22A5-0CFA8875D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06" y="3525981"/>
            <a:ext cx="3671455" cy="2753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386F046-6146-EA8D-9529-A5FCFCC87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252930-81DF-4878-7C47-20A86B704FCD}"/>
              </a:ext>
            </a:extLst>
          </p:cNvPr>
          <p:cNvPicPr>
            <a:picLocks noChangeAspect="1"/>
          </p:cNvPicPr>
          <p:nvPr/>
        </p:nvPicPr>
        <p:blipFill>
          <a:blip r:embed="rId3"/>
          <a:stretch>
            <a:fillRect/>
          </a:stretch>
        </p:blipFill>
        <p:spPr>
          <a:xfrm flipH="1">
            <a:off x="0" y="0"/>
            <a:ext cx="9144000" cy="6858000"/>
          </a:xfrm>
          <a:prstGeom prst="rect">
            <a:avLst/>
          </a:prstGeom>
        </p:spPr>
      </p:pic>
      <p:sp>
        <p:nvSpPr>
          <p:cNvPr id="3" name="Rectangle 2">
            <a:extLst>
              <a:ext uri="{FF2B5EF4-FFF2-40B4-BE49-F238E27FC236}">
                <a16:creationId xmlns:a16="http://schemas.microsoft.com/office/drawing/2014/main" id="{BC073F27-9464-C34B-6D53-70358C34EB68}"/>
              </a:ext>
            </a:extLst>
          </p:cNvPr>
          <p:cNvSpPr/>
          <p:nvPr/>
        </p:nvSpPr>
        <p:spPr>
          <a:xfrm>
            <a:off x="0" y="9264"/>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extLst>
      <p:ext uri="{BB962C8B-B14F-4D97-AF65-F5344CB8AC3E}">
        <p14:creationId xmlns:p14="http://schemas.microsoft.com/office/powerpoint/2010/main" val="86358623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9FBB99-09B9-B20F-C5E5-2CCE9D3231D0}"/>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2510E519-747A-7CDC-9EE8-1A214828A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15" y="6029796"/>
            <a:ext cx="1289116" cy="717587"/>
          </a:xfrm>
          <a:prstGeom prst="rect">
            <a:avLst/>
          </a:prstGeom>
        </p:spPr>
      </p:pic>
    </p:spTree>
    <p:extLst>
      <p:ext uri="{BB962C8B-B14F-4D97-AF65-F5344CB8AC3E}">
        <p14:creationId xmlns:p14="http://schemas.microsoft.com/office/powerpoint/2010/main" val="2481752724"/>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6490</TotalTime>
  <Words>1346</Words>
  <Application>Microsoft Office PowerPoint</Application>
  <PresentationFormat>On-screen Show (4:3)</PresentationFormat>
  <Paragraphs>105</Paragraphs>
  <Slides>25</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Avenir Next LT Pro</vt:lpstr>
      <vt:lpstr>Calibri</vt:lpstr>
      <vt:lpstr>Cambria</vt:lpstr>
      <vt:lpstr>Century Gothic</vt:lpstr>
      <vt:lpstr>Symbol</vt:lpstr>
      <vt:lpstr> Black </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123</cp:revision>
  <dcterms:created xsi:type="dcterms:W3CDTF">2012-04-27T15:19:53Z</dcterms:created>
  <dcterms:modified xsi:type="dcterms:W3CDTF">2023-08-13T23:26:11Z</dcterms:modified>
</cp:coreProperties>
</file>